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by.structbio.vanderbilt.edu\broseyca\LaboratoryProjects\RPA_Project\NMR\NMR_Relaxation_Analysis\Ubiquitin\Ubiquitin_Test_Analysis\Ubiquitin_Wand_Test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by.structbio.vanderbilt.edu\broseyca\LaboratoryProjects\RPA_Project\NMR\NMR_Relaxation_Analysis\Ubiquitin\Ubiquitin_Test_Analysis\Ubiquitin_Wand_Test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by.structbio.vanderbilt.edu\broseyca\LaboratoryProjects\RPA_Project\NMR\NMR_Relaxation_Analysis\Ubiquitin\Ubiquitin_Test_Analysis\Ubiquitin_Wand_Test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by.structbio.vanderbilt.edu\broseyca\LaboratoryProjects\RPA_Project\NMR\NMR_Relaxation_Analysis\Ubiquitin\Ubiquitin_Test_Analysis\Ubiquitin_Wand_Test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by.structbio.vanderbilt.edu\broseyca\LaboratoryProjects\RPA_Project\NMR\NMR_Relaxation_Analysis\Ubiquitin\Ubiquitin_Test_Analysis\Ubiquitin_Wand_Test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by.structbio.vanderbilt.edu\broseyca\LaboratoryProjects\RPA_Project\NMR\NMR_Relaxation_Analysis\Ubiquitin\Ubiquitin_Test_Analysis\Ubiquitin_Wand_Test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by.structbio.vanderbilt.edu\broseyca\LaboratoryProjects\RPA_Project\NMR\NMR_Relaxation_Analysis\Ubiquitin\Ubiquitin_Test_Analysis\Ubiquitin_Wand_Test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by.structbio.vanderbilt.edu\broseyca\LaboratoryProjects\RPA_Project\NMR\NMR_Relaxation_Analysis\Ubiquitin\Ubiquitin_Test_Analysis\Ubiquitin_Wand_Test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by.structbio.vanderbilt.edu\broseyca\LaboratoryProjects\RPA_Project\NMR\NMR_Relaxation_Analysis\Ubiquitin\Ubiquitin_Test_Analysis\Ubiquitin_Wand_Tes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Data_Wand4245!$L$4:$L$65</c:f>
                <c:numCache>
                  <c:formatCode>General</c:formatCode>
                  <c:ptCount val="62"/>
                  <c:pt idx="0">
                    <c:v>1.7000000000000006E-3</c:v>
                  </c:pt>
                  <c:pt idx="1">
                    <c:v>1.8000000000000008E-3</c:v>
                  </c:pt>
                  <c:pt idx="2">
                    <c:v>1.9000000000000009E-3</c:v>
                  </c:pt>
                  <c:pt idx="3">
                    <c:v>2.1000000000000012E-3</c:v>
                  </c:pt>
                  <c:pt idx="4">
                    <c:v>2.200000000000001E-3</c:v>
                  </c:pt>
                  <c:pt idx="5">
                    <c:v>1.7000000000000006E-3</c:v>
                  </c:pt>
                  <c:pt idx="6">
                    <c:v>2.200000000000001E-3</c:v>
                  </c:pt>
                  <c:pt idx="7">
                    <c:v>2.5000000000000009E-3</c:v>
                  </c:pt>
                  <c:pt idx="8">
                    <c:v>2.3000000000000008E-3</c:v>
                  </c:pt>
                  <c:pt idx="9">
                    <c:v>1.8000000000000008E-3</c:v>
                  </c:pt>
                  <c:pt idx="10">
                    <c:v>2.0000000000000009E-3</c:v>
                  </c:pt>
                  <c:pt idx="11">
                    <c:v>2.5000000000000009E-3</c:v>
                  </c:pt>
                  <c:pt idx="12">
                    <c:v>1.9000000000000009E-3</c:v>
                  </c:pt>
                  <c:pt idx="13">
                    <c:v>1.9000000000000009E-3</c:v>
                  </c:pt>
                  <c:pt idx="14">
                    <c:v>1.8000000000000008E-3</c:v>
                  </c:pt>
                  <c:pt idx="15">
                    <c:v>1.6000000000000009E-3</c:v>
                  </c:pt>
                  <c:pt idx="16">
                    <c:v>1.8000000000000008E-3</c:v>
                  </c:pt>
                  <c:pt idx="17">
                    <c:v>1.8000000000000008E-3</c:v>
                  </c:pt>
                  <c:pt idx="18">
                    <c:v>2.0000000000000009E-3</c:v>
                  </c:pt>
                  <c:pt idx="19">
                    <c:v>1.9000000000000009E-3</c:v>
                  </c:pt>
                  <c:pt idx="20">
                    <c:v>1.0000000000000005E-3</c:v>
                  </c:pt>
                  <c:pt idx="21">
                    <c:v>1.6000000000000009E-3</c:v>
                  </c:pt>
                  <c:pt idx="22">
                    <c:v>1.6000000000000009E-3</c:v>
                  </c:pt>
                  <c:pt idx="23">
                    <c:v>1.5000000000000009E-3</c:v>
                  </c:pt>
                  <c:pt idx="24">
                    <c:v>1.6000000000000009E-3</c:v>
                  </c:pt>
                  <c:pt idx="25">
                    <c:v>1.4000000000000004E-3</c:v>
                  </c:pt>
                  <c:pt idx="26">
                    <c:v>1.6000000000000009E-3</c:v>
                  </c:pt>
                  <c:pt idx="27">
                    <c:v>2.1000000000000012E-3</c:v>
                  </c:pt>
                  <c:pt idx="28">
                    <c:v>1.9000000000000009E-3</c:v>
                  </c:pt>
                  <c:pt idx="29">
                    <c:v>1.8000000000000008E-3</c:v>
                  </c:pt>
                  <c:pt idx="30">
                    <c:v>1.5000000000000009E-3</c:v>
                  </c:pt>
                  <c:pt idx="31">
                    <c:v>1.8000000000000008E-3</c:v>
                  </c:pt>
                  <c:pt idx="32">
                    <c:v>1.8000000000000008E-3</c:v>
                  </c:pt>
                  <c:pt idx="33">
                    <c:v>2.3000000000000008E-3</c:v>
                  </c:pt>
                  <c:pt idx="34">
                    <c:v>2.5000000000000009E-3</c:v>
                  </c:pt>
                  <c:pt idx="35">
                    <c:v>2.0000000000000009E-3</c:v>
                  </c:pt>
                  <c:pt idx="36">
                    <c:v>2.1000000000000012E-3</c:v>
                  </c:pt>
                  <c:pt idx="37">
                    <c:v>2.3000000000000008E-3</c:v>
                  </c:pt>
                  <c:pt idx="38">
                    <c:v>1.9000000000000009E-3</c:v>
                  </c:pt>
                  <c:pt idx="39">
                    <c:v>1.5000000000000009E-3</c:v>
                  </c:pt>
                  <c:pt idx="40">
                    <c:v>1.7000000000000006E-3</c:v>
                  </c:pt>
                  <c:pt idx="41">
                    <c:v>2.3000000000000008E-3</c:v>
                  </c:pt>
                  <c:pt idx="42">
                    <c:v>2.7000000000000019E-3</c:v>
                  </c:pt>
                  <c:pt idx="43">
                    <c:v>1.6000000000000009E-3</c:v>
                  </c:pt>
                  <c:pt idx="44">
                    <c:v>1.7000000000000006E-3</c:v>
                  </c:pt>
                  <c:pt idx="45">
                    <c:v>2.3000000000000008E-3</c:v>
                  </c:pt>
                  <c:pt idx="46">
                    <c:v>1.9000000000000009E-3</c:v>
                  </c:pt>
                  <c:pt idx="47">
                    <c:v>1.7000000000000006E-3</c:v>
                  </c:pt>
                  <c:pt idx="48">
                    <c:v>1.9000000000000009E-3</c:v>
                  </c:pt>
                  <c:pt idx="49">
                    <c:v>2.1000000000000012E-3</c:v>
                  </c:pt>
                  <c:pt idx="50">
                    <c:v>1.8000000000000008E-3</c:v>
                  </c:pt>
                  <c:pt idx="51">
                    <c:v>2.3000000000000008E-3</c:v>
                  </c:pt>
                  <c:pt idx="52">
                    <c:v>1.2999999999999999E-3</c:v>
                  </c:pt>
                  <c:pt idx="53">
                    <c:v>2.3000000000000008E-3</c:v>
                  </c:pt>
                  <c:pt idx="54">
                    <c:v>1.8000000000000008E-3</c:v>
                  </c:pt>
                  <c:pt idx="55">
                    <c:v>2.200000000000001E-3</c:v>
                  </c:pt>
                  <c:pt idx="56">
                    <c:v>2.8000000000000008E-3</c:v>
                  </c:pt>
                  <c:pt idx="57">
                    <c:v>2.1000000000000012E-3</c:v>
                  </c:pt>
                  <c:pt idx="58">
                    <c:v>2.200000000000001E-3</c:v>
                  </c:pt>
                  <c:pt idx="59">
                    <c:v>4.1000000000000003E-3</c:v>
                  </c:pt>
                  <c:pt idx="60">
                    <c:v>9.7000000000000038E-3</c:v>
                  </c:pt>
                  <c:pt idx="61">
                    <c:v>1.1800000000000007E-2</c:v>
                  </c:pt>
                </c:numCache>
              </c:numRef>
            </c:plus>
            <c:minus>
              <c:numRef>
                <c:f>Data_Wand4245!$L$4:$L$65</c:f>
                <c:numCache>
                  <c:formatCode>General</c:formatCode>
                  <c:ptCount val="62"/>
                  <c:pt idx="0">
                    <c:v>1.7000000000000006E-3</c:v>
                  </c:pt>
                  <c:pt idx="1">
                    <c:v>1.8000000000000008E-3</c:v>
                  </c:pt>
                  <c:pt idx="2">
                    <c:v>1.9000000000000009E-3</c:v>
                  </c:pt>
                  <c:pt idx="3">
                    <c:v>2.1000000000000012E-3</c:v>
                  </c:pt>
                  <c:pt idx="4">
                    <c:v>2.200000000000001E-3</c:v>
                  </c:pt>
                  <c:pt idx="5">
                    <c:v>1.7000000000000006E-3</c:v>
                  </c:pt>
                  <c:pt idx="6">
                    <c:v>2.200000000000001E-3</c:v>
                  </c:pt>
                  <c:pt idx="7">
                    <c:v>2.5000000000000009E-3</c:v>
                  </c:pt>
                  <c:pt idx="8">
                    <c:v>2.3000000000000008E-3</c:v>
                  </c:pt>
                  <c:pt idx="9">
                    <c:v>1.8000000000000008E-3</c:v>
                  </c:pt>
                  <c:pt idx="10">
                    <c:v>2.0000000000000009E-3</c:v>
                  </c:pt>
                  <c:pt idx="11">
                    <c:v>2.5000000000000009E-3</c:v>
                  </c:pt>
                  <c:pt idx="12">
                    <c:v>1.9000000000000009E-3</c:v>
                  </c:pt>
                  <c:pt idx="13">
                    <c:v>1.9000000000000009E-3</c:v>
                  </c:pt>
                  <c:pt idx="14">
                    <c:v>1.8000000000000008E-3</c:v>
                  </c:pt>
                  <c:pt idx="15">
                    <c:v>1.6000000000000009E-3</c:v>
                  </c:pt>
                  <c:pt idx="16">
                    <c:v>1.8000000000000008E-3</c:v>
                  </c:pt>
                  <c:pt idx="17">
                    <c:v>1.8000000000000008E-3</c:v>
                  </c:pt>
                  <c:pt idx="18">
                    <c:v>2.0000000000000009E-3</c:v>
                  </c:pt>
                  <c:pt idx="19">
                    <c:v>1.9000000000000009E-3</c:v>
                  </c:pt>
                  <c:pt idx="20">
                    <c:v>1.0000000000000005E-3</c:v>
                  </c:pt>
                  <c:pt idx="21">
                    <c:v>1.6000000000000009E-3</c:v>
                  </c:pt>
                  <c:pt idx="22">
                    <c:v>1.6000000000000009E-3</c:v>
                  </c:pt>
                  <c:pt idx="23">
                    <c:v>1.5000000000000009E-3</c:v>
                  </c:pt>
                  <c:pt idx="24">
                    <c:v>1.6000000000000009E-3</c:v>
                  </c:pt>
                  <c:pt idx="25">
                    <c:v>1.4000000000000004E-3</c:v>
                  </c:pt>
                  <c:pt idx="26">
                    <c:v>1.6000000000000009E-3</c:v>
                  </c:pt>
                  <c:pt idx="27">
                    <c:v>2.1000000000000012E-3</c:v>
                  </c:pt>
                  <c:pt idx="28">
                    <c:v>1.9000000000000009E-3</c:v>
                  </c:pt>
                  <c:pt idx="29">
                    <c:v>1.8000000000000008E-3</c:v>
                  </c:pt>
                  <c:pt idx="30">
                    <c:v>1.5000000000000009E-3</c:v>
                  </c:pt>
                  <c:pt idx="31">
                    <c:v>1.8000000000000008E-3</c:v>
                  </c:pt>
                  <c:pt idx="32">
                    <c:v>1.8000000000000008E-3</c:v>
                  </c:pt>
                  <c:pt idx="33">
                    <c:v>2.3000000000000008E-3</c:v>
                  </c:pt>
                  <c:pt idx="34">
                    <c:v>2.5000000000000009E-3</c:v>
                  </c:pt>
                  <c:pt idx="35">
                    <c:v>2.0000000000000009E-3</c:v>
                  </c:pt>
                  <c:pt idx="36">
                    <c:v>2.1000000000000012E-3</c:v>
                  </c:pt>
                  <c:pt idx="37">
                    <c:v>2.3000000000000008E-3</c:v>
                  </c:pt>
                  <c:pt idx="38">
                    <c:v>1.9000000000000009E-3</c:v>
                  </c:pt>
                  <c:pt idx="39">
                    <c:v>1.5000000000000009E-3</c:v>
                  </c:pt>
                  <c:pt idx="40">
                    <c:v>1.7000000000000006E-3</c:v>
                  </c:pt>
                  <c:pt idx="41">
                    <c:v>2.3000000000000008E-3</c:v>
                  </c:pt>
                  <c:pt idx="42">
                    <c:v>2.7000000000000019E-3</c:v>
                  </c:pt>
                  <c:pt idx="43">
                    <c:v>1.6000000000000009E-3</c:v>
                  </c:pt>
                  <c:pt idx="44">
                    <c:v>1.7000000000000006E-3</c:v>
                  </c:pt>
                  <c:pt idx="45">
                    <c:v>2.3000000000000008E-3</c:v>
                  </c:pt>
                  <c:pt idx="46">
                    <c:v>1.9000000000000009E-3</c:v>
                  </c:pt>
                  <c:pt idx="47">
                    <c:v>1.7000000000000006E-3</c:v>
                  </c:pt>
                  <c:pt idx="48">
                    <c:v>1.9000000000000009E-3</c:v>
                  </c:pt>
                  <c:pt idx="49">
                    <c:v>2.1000000000000012E-3</c:v>
                  </c:pt>
                  <c:pt idx="50">
                    <c:v>1.8000000000000008E-3</c:v>
                  </c:pt>
                  <c:pt idx="51">
                    <c:v>2.3000000000000008E-3</c:v>
                  </c:pt>
                  <c:pt idx="52">
                    <c:v>1.2999999999999999E-3</c:v>
                  </c:pt>
                  <c:pt idx="53">
                    <c:v>2.3000000000000008E-3</c:v>
                  </c:pt>
                  <c:pt idx="54">
                    <c:v>1.8000000000000008E-3</c:v>
                  </c:pt>
                  <c:pt idx="55">
                    <c:v>2.200000000000001E-3</c:v>
                  </c:pt>
                  <c:pt idx="56">
                    <c:v>2.8000000000000008E-3</c:v>
                  </c:pt>
                  <c:pt idx="57">
                    <c:v>2.1000000000000012E-3</c:v>
                  </c:pt>
                  <c:pt idx="58">
                    <c:v>2.200000000000001E-3</c:v>
                  </c:pt>
                  <c:pt idx="59">
                    <c:v>4.1000000000000003E-3</c:v>
                  </c:pt>
                  <c:pt idx="60">
                    <c:v>9.7000000000000038E-3</c:v>
                  </c:pt>
                  <c:pt idx="61">
                    <c:v>1.1800000000000007E-2</c:v>
                  </c:pt>
                </c:numCache>
              </c:numRef>
            </c:minus>
          </c:errBars>
          <c:xVal>
            <c:numRef>
              <c:f>Data_Wand4245!$I$4:$I$65</c:f>
              <c:numCache>
                <c:formatCode>General</c:formatCode>
                <c:ptCount val="6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20</c:v>
                </c:pt>
                <c:pt idx="18">
                  <c:v>22</c:v>
                </c:pt>
                <c:pt idx="19">
                  <c:v>23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29</c:v>
                </c:pt>
                <c:pt idx="24">
                  <c:v>30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35</c:v>
                </c:pt>
                <c:pt idx="29">
                  <c:v>36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62</c:v>
                </c:pt>
                <c:pt idx="52">
                  <c:v>63</c:v>
                </c:pt>
                <c:pt idx="53">
                  <c:v>64</c:v>
                </c:pt>
                <c:pt idx="54">
                  <c:v>65</c:v>
                </c:pt>
                <c:pt idx="55">
                  <c:v>66</c:v>
                </c:pt>
                <c:pt idx="56">
                  <c:v>67</c:v>
                </c:pt>
                <c:pt idx="57">
                  <c:v>68</c:v>
                </c:pt>
                <c:pt idx="58">
                  <c:v>70</c:v>
                </c:pt>
                <c:pt idx="59">
                  <c:v>74</c:v>
                </c:pt>
                <c:pt idx="60">
                  <c:v>75</c:v>
                </c:pt>
                <c:pt idx="61">
                  <c:v>76</c:v>
                </c:pt>
              </c:numCache>
            </c:numRef>
          </c:xVal>
          <c:yVal>
            <c:numRef>
              <c:f>Data_Wand4245!$K$4:$K$65</c:f>
              <c:numCache>
                <c:formatCode>General</c:formatCode>
                <c:ptCount val="62"/>
                <c:pt idx="0">
                  <c:v>0.15550000000000005</c:v>
                </c:pt>
                <c:pt idx="1">
                  <c:v>0.16690000000000008</c:v>
                </c:pt>
                <c:pt idx="2">
                  <c:v>0.15300000000000005</c:v>
                </c:pt>
                <c:pt idx="3">
                  <c:v>0.16030000000000005</c:v>
                </c:pt>
                <c:pt idx="4">
                  <c:v>0.16340000000000007</c:v>
                </c:pt>
                <c:pt idx="5">
                  <c:v>0.15260000000000001</c:v>
                </c:pt>
                <c:pt idx="6">
                  <c:v>0.17540000000000006</c:v>
                </c:pt>
                <c:pt idx="7">
                  <c:v>0.18090000000000006</c:v>
                </c:pt>
                <c:pt idx="8">
                  <c:v>0.19620000000000007</c:v>
                </c:pt>
                <c:pt idx="9">
                  <c:v>0.17870000000000005</c:v>
                </c:pt>
                <c:pt idx="10">
                  <c:v>0.17490000000000006</c:v>
                </c:pt>
                <c:pt idx="11">
                  <c:v>0.16390000000000007</c:v>
                </c:pt>
                <c:pt idx="12">
                  <c:v>0.15900000000000006</c:v>
                </c:pt>
                <c:pt idx="13">
                  <c:v>0.16130000000000005</c:v>
                </c:pt>
                <c:pt idx="14">
                  <c:v>0.16770000000000007</c:v>
                </c:pt>
                <c:pt idx="15">
                  <c:v>0.14740000000000006</c:v>
                </c:pt>
                <c:pt idx="16">
                  <c:v>0.15270000000000006</c:v>
                </c:pt>
                <c:pt idx="17">
                  <c:v>0.15130000000000005</c:v>
                </c:pt>
                <c:pt idx="18">
                  <c:v>0.16440000000000007</c:v>
                </c:pt>
                <c:pt idx="19">
                  <c:v>0.13159999999999999</c:v>
                </c:pt>
                <c:pt idx="20">
                  <c:v>0.10390000000000002</c:v>
                </c:pt>
                <c:pt idx="21">
                  <c:v>0.15500000000000005</c:v>
                </c:pt>
                <c:pt idx="22">
                  <c:v>0.14640000000000006</c:v>
                </c:pt>
                <c:pt idx="23">
                  <c:v>0.15030000000000004</c:v>
                </c:pt>
                <c:pt idx="24">
                  <c:v>0.15030000000000004</c:v>
                </c:pt>
                <c:pt idx="25">
                  <c:v>0.14770000000000005</c:v>
                </c:pt>
                <c:pt idx="26">
                  <c:v>0.16220000000000007</c:v>
                </c:pt>
                <c:pt idx="27">
                  <c:v>0.16050000000000006</c:v>
                </c:pt>
                <c:pt idx="28">
                  <c:v>0.15110000000000001</c:v>
                </c:pt>
                <c:pt idx="29">
                  <c:v>0.16040000000000004</c:v>
                </c:pt>
                <c:pt idx="30">
                  <c:v>0.16050000000000006</c:v>
                </c:pt>
                <c:pt idx="31">
                  <c:v>0.15240000000000006</c:v>
                </c:pt>
                <c:pt idx="32">
                  <c:v>0.15300000000000005</c:v>
                </c:pt>
                <c:pt idx="33">
                  <c:v>0.16390000000000007</c:v>
                </c:pt>
                <c:pt idx="34">
                  <c:v>0.15870000000000006</c:v>
                </c:pt>
                <c:pt idx="35">
                  <c:v>0.15590000000000007</c:v>
                </c:pt>
                <c:pt idx="36">
                  <c:v>0.15270000000000006</c:v>
                </c:pt>
                <c:pt idx="37">
                  <c:v>0.15550000000000005</c:v>
                </c:pt>
                <c:pt idx="38">
                  <c:v>0.16310000000000005</c:v>
                </c:pt>
                <c:pt idx="39">
                  <c:v>0.15790000000000007</c:v>
                </c:pt>
                <c:pt idx="40">
                  <c:v>0.17269999999999999</c:v>
                </c:pt>
                <c:pt idx="41">
                  <c:v>0.16070000000000007</c:v>
                </c:pt>
                <c:pt idx="42">
                  <c:v>0.16060000000000005</c:v>
                </c:pt>
                <c:pt idx="43">
                  <c:v>0.15820000000000006</c:v>
                </c:pt>
                <c:pt idx="44">
                  <c:v>0.15000000000000005</c:v>
                </c:pt>
                <c:pt idx="45">
                  <c:v>0.15110000000000001</c:v>
                </c:pt>
                <c:pt idx="46">
                  <c:v>0.15500000000000005</c:v>
                </c:pt>
                <c:pt idx="47">
                  <c:v>0.15600000000000006</c:v>
                </c:pt>
                <c:pt idx="48">
                  <c:v>0.15470000000000006</c:v>
                </c:pt>
                <c:pt idx="49">
                  <c:v>0.15900000000000006</c:v>
                </c:pt>
                <c:pt idx="50">
                  <c:v>0.15240000000000006</c:v>
                </c:pt>
                <c:pt idx="51">
                  <c:v>0.18170000000000006</c:v>
                </c:pt>
                <c:pt idx="52">
                  <c:v>0.15390000000000006</c:v>
                </c:pt>
                <c:pt idx="53">
                  <c:v>0.15950000000000006</c:v>
                </c:pt>
                <c:pt idx="54">
                  <c:v>0.15850000000000006</c:v>
                </c:pt>
                <c:pt idx="55">
                  <c:v>0.15870000000000006</c:v>
                </c:pt>
                <c:pt idx="56">
                  <c:v>0.16480000000000006</c:v>
                </c:pt>
                <c:pt idx="57">
                  <c:v>0.15520000000000006</c:v>
                </c:pt>
                <c:pt idx="58">
                  <c:v>0.14930000000000004</c:v>
                </c:pt>
                <c:pt idx="59">
                  <c:v>0.34030000000000021</c:v>
                </c:pt>
                <c:pt idx="60">
                  <c:v>0.54910000000000003</c:v>
                </c:pt>
                <c:pt idx="61">
                  <c:v>0.71900000000000019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xVal>
            <c:numRef>
              <c:f>(Data_Wand4245!$D$4:$D$9,Data_Wand4245!$D$12:$D$19,Data_Wand4245!$D$35:$D$40,Data_Wand4245!$D$43:$D$45,Data_Wand4245!$D$57:$D$62)</c:f>
              <c:numCache>
                <c:formatCode>General</c:formatCode>
                <c:ptCount val="2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48</c:v>
                </c:pt>
                <c:pt idx="21">
                  <c:v>49</c:v>
                </c:pt>
                <c:pt idx="22">
                  <c:v>50</c:v>
                </c:pt>
                <c:pt idx="23">
                  <c:v>64</c:v>
                </c:pt>
                <c:pt idx="24">
                  <c:v>65</c:v>
                </c:pt>
                <c:pt idx="25">
                  <c:v>66</c:v>
                </c:pt>
                <c:pt idx="26">
                  <c:v>67</c:v>
                </c:pt>
                <c:pt idx="27">
                  <c:v>68</c:v>
                </c:pt>
                <c:pt idx="28">
                  <c:v>70</c:v>
                </c:pt>
              </c:numCache>
            </c:numRef>
          </c:xVal>
          <c:yVal>
            <c:numRef>
              <c:f>(Data_Wand4245!$B$4:$B$9,Data_Wand4245!$B$12:$B$19,Data_Wand4245!$B$35:$B$40,Data_Wand4245!$B$43:$B$45,Data_Wand4245!$B$57:$B$62)</c:f>
              <c:numCache>
                <c:formatCode>General</c:formatCode>
                <c:ptCount val="29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1.0000000000000004E-2</c:v>
                </c:pt>
                <c:pt idx="6">
                  <c:v>1.0000000000000004E-2</c:v>
                </c:pt>
                <c:pt idx="7">
                  <c:v>1.0000000000000004E-2</c:v>
                </c:pt>
                <c:pt idx="8">
                  <c:v>1.0000000000000004E-2</c:v>
                </c:pt>
                <c:pt idx="9">
                  <c:v>1.0000000000000004E-2</c:v>
                </c:pt>
                <c:pt idx="10">
                  <c:v>1.0000000000000004E-2</c:v>
                </c:pt>
                <c:pt idx="11">
                  <c:v>1.0000000000000004E-2</c:v>
                </c:pt>
                <c:pt idx="12">
                  <c:v>1.0000000000000004E-2</c:v>
                </c:pt>
                <c:pt idx="13">
                  <c:v>1.0000000000000004E-2</c:v>
                </c:pt>
                <c:pt idx="14">
                  <c:v>1.0000000000000004E-2</c:v>
                </c:pt>
                <c:pt idx="15">
                  <c:v>1.0000000000000004E-2</c:v>
                </c:pt>
                <c:pt idx="16">
                  <c:v>1.0000000000000004E-2</c:v>
                </c:pt>
                <c:pt idx="17">
                  <c:v>1.0000000000000004E-2</c:v>
                </c:pt>
                <c:pt idx="18">
                  <c:v>1.0000000000000004E-2</c:v>
                </c:pt>
                <c:pt idx="19">
                  <c:v>1.0000000000000004E-2</c:v>
                </c:pt>
                <c:pt idx="20">
                  <c:v>1.0000000000000004E-2</c:v>
                </c:pt>
                <c:pt idx="21">
                  <c:v>1.0000000000000004E-2</c:v>
                </c:pt>
                <c:pt idx="22">
                  <c:v>1.0000000000000004E-2</c:v>
                </c:pt>
                <c:pt idx="23">
                  <c:v>1.0000000000000004E-2</c:v>
                </c:pt>
                <c:pt idx="24">
                  <c:v>1.0000000000000004E-2</c:v>
                </c:pt>
                <c:pt idx="25">
                  <c:v>1.0000000000000004E-2</c:v>
                </c:pt>
                <c:pt idx="26">
                  <c:v>1.0000000000000004E-2</c:v>
                </c:pt>
                <c:pt idx="27">
                  <c:v>1.0000000000000004E-2</c:v>
                </c:pt>
                <c:pt idx="28">
                  <c:v>1.0000000000000004E-2</c:v>
                </c:pt>
              </c:numCache>
            </c:numRef>
          </c:yVal>
        </c:ser>
        <c:ser>
          <c:idx val="2"/>
          <c:order val="2"/>
          <c:tx>
            <c:v>Helix</c:v>
          </c:tx>
          <c:spPr>
            <a:ln w="28575">
              <a:noFill/>
            </a:ln>
          </c:spPr>
          <c:xVal>
            <c:numRef>
              <c:f>(Data_Wand4245!$D$23:$D$31,Data_Wand4245!$D$50:$D$53)</c:f>
              <c:numCache>
                <c:formatCode>General</c:formatCode>
                <c:ptCount val="13"/>
                <c:pt idx="0">
                  <c:v>23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29</c:v>
                </c:pt>
                <c:pt idx="5">
                  <c:v>30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</c:numCache>
            </c:numRef>
          </c:xVal>
          <c:yVal>
            <c:numRef>
              <c:f>(Data_Wand4245!$B$23:$B$31,Data_Wand4245!$B$50:$B$53)</c:f>
              <c:numCache>
                <c:formatCode>General</c:formatCode>
                <c:ptCount val="13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1.0000000000000004E-2</c:v>
                </c:pt>
                <c:pt idx="6">
                  <c:v>1.0000000000000004E-2</c:v>
                </c:pt>
                <c:pt idx="7">
                  <c:v>1.0000000000000004E-2</c:v>
                </c:pt>
                <c:pt idx="8">
                  <c:v>1.0000000000000004E-2</c:v>
                </c:pt>
                <c:pt idx="9">
                  <c:v>1.0000000000000004E-2</c:v>
                </c:pt>
                <c:pt idx="10">
                  <c:v>1.0000000000000004E-2</c:v>
                </c:pt>
                <c:pt idx="11">
                  <c:v>1.0000000000000004E-2</c:v>
                </c:pt>
                <c:pt idx="12">
                  <c:v>1.0000000000000004E-2</c:v>
                </c:pt>
              </c:numCache>
            </c:numRef>
          </c:yVal>
        </c:ser>
        <c:axId val="68979712"/>
        <c:axId val="68997888"/>
      </c:scatterChart>
      <c:valAx>
        <c:axId val="68979712"/>
        <c:scaling>
          <c:orientation val="minMax"/>
        </c:scaling>
        <c:axPos val="b"/>
        <c:numFmt formatCode="General" sourceLinked="1"/>
        <c:tickLblPos val="nextTo"/>
        <c:crossAx val="68997888"/>
        <c:crosses val="autoZero"/>
        <c:crossBetween val="midCat"/>
      </c:valAx>
      <c:valAx>
        <c:axId val="689978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T2 (s)</a:t>
                </a:r>
              </a:p>
            </c:rich>
          </c:tx>
          <c:layout/>
        </c:title>
        <c:numFmt formatCode="General" sourceLinked="1"/>
        <c:tickLblPos val="nextTo"/>
        <c:crossAx val="68979712"/>
        <c:crosses val="autoZero"/>
        <c:crossBetween val="midCat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Data_Wand4245!$G$4:$G$65</c:f>
                <c:numCache>
                  <c:formatCode>General</c:formatCode>
                  <c:ptCount val="62"/>
                  <c:pt idx="0">
                    <c:v>4.1999999999999997E-3</c:v>
                  </c:pt>
                  <c:pt idx="1">
                    <c:v>4.8000000000000004E-3</c:v>
                  </c:pt>
                  <c:pt idx="2">
                    <c:v>5.6000000000000017E-3</c:v>
                  </c:pt>
                  <c:pt idx="3">
                    <c:v>5.9000000000000025E-3</c:v>
                  </c:pt>
                  <c:pt idx="4">
                    <c:v>5.1999999999999998E-3</c:v>
                  </c:pt>
                  <c:pt idx="5">
                    <c:v>4.8000000000000004E-3</c:v>
                  </c:pt>
                  <c:pt idx="6">
                    <c:v>4.0000000000000018E-3</c:v>
                  </c:pt>
                  <c:pt idx="7">
                    <c:v>5.400000000000002E-3</c:v>
                  </c:pt>
                  <c:pt idx="8">
                    <c:v>4.6000000000000017E-3</c:v>
                  </c:pt>
                  <c:pt idx="9">
                    <c:v>3.9000000000000011E-3</c:v>
                  </c:pt>
                  <c:pt idx="10">
                    <c:v>4.7000000000000019E-3</c:v>
                  </c:pt>
                  <c:pt idx="11">
                    <c:v>6.1000000000000004E-3</c:v>
                  </c:pt>
                  <c:pt idx="12">
                    <c:v>5.0000000000000018E-3</c:v>
                  </c:pt>
                  <c:pt idx="13">
                    <c:v>5.1000000000000004E-3</c:v>
                  </c:pt>
                  <c:pt idx="14">
                    <c:v>4.7000000000000019E-3</c:v>
                  </c:pt>
                  <c:pt idx="15">
                    <c:v>4.3000000000000017E-3</c:v>
                  </c:pt>
                  <c:pt idx="16">
                    <c:v>5.1999999999999998E-3</c:v>
                  </c:pt>
                  <c:pt idx="17">
                    <c:v>4.9000000000000024E-3</c:v>
                  </c:pt>
                  <c:pt idx="18">
                    <c:v>4.9000000000000024E-3</c:v>
                  </c:pt>
                  <c:pt idx="19">
                    <c:v>5.6000000000000017E-3</c:v>
                  </c:pt>
                  <c:pt idx="20">
                    <c:v>4.7000000000000019E-3</c:v>
                  </c:pt>
                  <c:pt idx="21">
                    <c:v>4.1000000000000003E-3</c:v>
                  </c:pt>
                  <c:pt idx="22">
                    <c:v>4.3000000000000017E-3</c:v>
                  </c:pt>
                  <c:pt idx="23">
                    <c:v>4.1000000000000003E-3</c:v>
                  </c:pt>
                  <c:pt idx="24">
                    <c:v>4.400000000000002E-3</c:v>
                  </c:pt>
                  <c:pt idx="25">
                    <c:v>3.700000000000001E-3</c:v>
                  </c:pt>
                  <c:pt idx="26">
                    <c:v>3.9000000000000011E-3</c:v>
                  </c:pt>
                  <c:pt idx="27">
                    <c:v>5.7000000000000019E-3</c:v>
                  </c:pt>
                  <c:pt idx="28">
                    <c:v>6.0000000000000019E-3</c:v>
                  </c:pt>
                  <c:pt idx="29">
                    <c:v>5.5000000000000014E-3</c:v>
                  </c:pt>
                  <c:pt idx="30">
                    <c:v>3.8000000000000009E-3</c:v>
                  </c:pt>
                  <c:pt idx="31">
                    <c:v>5.400000000000002E-3</c:v>
                  </c:pt>
                  <c:pt idx="32">
                    <c:v>5.400000000000002E-3</c:v>
                  </c:pt>
                  <c:pt idx="33">
                    <c:v>5.9000000000000025E-3</c:v>
                  </c:pt>
                  <c:pt idx="34">
                    <c:v>6.700000000000002E-3</c:v>
                  </c:pt>
                  <c:pt idx="35">
                    <c:v>5.3000000000000018E-3</c:v>
                  </c:pt>
                  <c:pt idx="36">
                    <c:v>5.8000000000000013E-3</c:v>
                  </c:pt>
                  <c:pt idx="37">
                    <c:v>5.7000000000000019E-3</c:v>
                  </c:pt>
                  <c:pt idx="38">
                    <c:v>5.0000000000000018E-3</c:v>
                  </c:pt>
                  <c:pt idx="39">
                    <c:v>4.1999999999999997E-3</c:v>
                  </c:pt>
                  <c:pt idx="40">
                    <c:v>3.6000000000000012E-3</c:v>
                  </c:pt>
                  <c:pt idx="41">
                    <c:v>5.7000000000000019E-3</c:v>
                  </c:pt>
                  <c:pt idx="42">
                    <c:v>7.1000000000000004E-3</c:v>
                  </c:pt>
                  <c:pt idx="43">
                    <c:v>4.400000000000002E-3</c:v>
                  </c:pt>
                  <c:pt idx="44">
                    <c:v>5.1999999999999998E-3</c:v>
                  </c:pt>
                  <c:pt idx="45">
                    <c:v>6.1000000000000004E-3</c:v>
                  </c:pt>
                  <c:pt idx="46">
                    <c:v>4.7000000000000019E-3</c:v>
                  </c:pt>
                  <c:pt idx="47">
                    <c:v>4.1999999999999997E-3</c:v>
                  </c:pt>
                  <c:pt idx="48">
                    <c:v>4.9000000000000024E-3</c:v>
                  </c:pt>
                  <c:pt idx="49">
                    <c:v>5.9000000000000025E-3</c:v>
                  </c:pt>
                  <c:pt idx="50">
                    <c:v>5.3000000000000018E-3</c:v>
                  </c:pt>
                  <c:pt idx="51">
                    <c:v>5.400000000000002E-3</c:v>
                  </c:pt>
                  <c:pt idx="52">
                    <c:v>3.3000000000000008E-3</c:v>
                  </c:pt>
                  <c:pt idx="53">
                    <c:v>5.400000000000002E-3</c:v>
                  </c:pt>
                  <c:pt idx="54">
                    <c:v>4.7000000000000019E-3</c:v>
                  </c:pt>
                  <c:pt idx="55">
                    <c:v>5.8000000000000013E-3</c:v>
                  </c:pt>
                  <c:pt idx="56">
                    <c:v>6.3000000000000018E-3</c:v>
                  </c:pt>
                  <c:pt idx="57">
                    <c:v>5.6000000000000017E-3</c:v>
                  </c:pt>
                  <c:pt idx="58">
                    <c:v>5.6000000000000017E-3</c:v>
                  </c:pt>
                  <c:pt idx="59">
                    <c:v>3.200000000000001E-3</c:v>
                  </c:pt>
                  <c:pt idx="60">
                    <c:v>4.1000000000000003E-3</c:v>
                  </c:pt>
                  <c:pt idx="61">
                    <c:v>5.6000000000000017E-3</c:v>
                  </c:pt>
                </c:numCache>
              </c:numRef>
            </c:plus>
            <c:minus>
              <c:numRef>
                <c:f>Data_Wand4245!$G$4:$G$65</c:f>
                <c:numCache>
                  <c:formatCode>General</c:formatCode>
                  <c:ptCount val="62"/>
                  <c:pt idx="0">
                    <c:v>4.1999999999999997E-3</c:v>
                  </c:pt>
                  <c:pt idx="1">
                    <c:v>4.8000000000000004E-3</c:v>
                  </c:pt>
                  <c:pt idx="2">
                    <c:v>5.6000000000000017E-3</c:v>
                  </c:pt>
                  <c:pt idx="3">
                    <c:v>5.9000000000000025E-3</c:v>
                  </c:pt>
                  <c:pt idx="4">
                    <c:v>5.1999999999999998E-3</c:v>
                  </c:pt>
                  <c:pt idx="5">
                    <c:v>4.8000000000000004E-3</c:v>
                  </c:pt>
                  <c:pt idx="6">
                    <c:v>4.0000000000000018E-3</c:v>
                  </c:pt>
                  <c:pt idx="7">
                    <c:v>5.400000000000002E-3</c:v>
                  </c:pt>
                  <c:pt idx="8">
                    <c:v>4.6000000000000017E-3</c:v>
                  </c:pt>
                  <c:pt idx="9">
                    <c:v>3.9000000000000011E-3</c:v>
                  </c:pt>
                  <c:pt idx="10">
                    <c:v>4.7000000000000019E-3</c:v>
                  </c:pt>
                  <c:pt idx="11">
                    <c:v>6.1000000000000004E-3</c:v>
                  </c:pt>
                  <c:pt idx="12">
                    <c:v>5.0000000000000018E-3</c:v>
                  </c:pt>
                  <c:pt idx="13">
                    <c:v>5.1000000000000004E-3</c:v>
                  </c:pt>
                  <c:pt idx="14">
                    <c:v>4.7000000000000019E-3</c:v>
                  </c:pt>
                  <c:pt idx="15">
                    <c:v>4.3000000000000017E-3</c:v>
                  </c:pt>
                  <c:pt idx="16">
                    <c:v>5.1999999999999998E-3</c:v>
                  </c:pt>
                  <c:pt idx="17">
                    <c:v>4.9000000000000024E-3</c:v>
                  </c:pt>
                  <c:pt idx="18">
                    <c:v>4.9000000000000024E-3</c:v>
                  </c:pt>
                  <c:pt idx="19">
                    <c:v>5.6000000000000017E-3</c:v>
                  </c:pt>
                  <c:pt idx="20">
                    <c:v>4.7000000000000019E-3</c:v>
                  </c:pt>
                  <c:pt idx="21">
                    <c:v>4.1000000000000003E-3</c:v>
                  </c:pt>
                  <c:pt idx="22">
                    <c:v>4.3000000000000017E-3</c:v>
                  </c:pt>
                  <c:pt idx="23">
                    <c:v>4.1000000000000003E-3</c:v>
                  </c:pt>
                  <c:pt idx="24">
                    <c:v>4.400000000000002E-3</c:v>
                  </c:pt>
                  <c:pt idx="25">
                    <c:v>3.700000000000001E-3</c:v>
                  </c:pt>
                  <c:pt idx="26">
                    <c:v>3.9000000000000011E-3</c:v>
                  </c:pt>
                  <c:pt idx="27">
                    <c:v>5.7000000000000019E-3</c:v>
                  </c:pt>
                  <c:pt idx="28">
                    <c:v>6.0000000000000019E-3</c:v>
                  </c:pt>
                  <c:pt idx="29">
                    <c:v>5.5000000000000014E-3</c:v>
                  </c:pt>
                  <c:pt idx="30">
                    <c:v>3.8000000000000009E-3</c:v>
                  </c:pt>
                  <c:pt idx="31">
                    <c:v>5.400000000000002E-3</c:v>
                  </c:pt>
                  <c:pt idx="32">
                    <c:v>5.400000000000002E-3</c:v>
                  </c:pt>
                  <c:pt idx="33">
                    <c:v>5.9000000000000025E-3</c:v>
                  </c:pt>
                  <c:pt idx="34">
                    <c:v>6.700000000000002E-3</c:v>
                  </c:pt>
                  <c:pt idx="35">
                    <c:v>5.3000000000000018E-3</c:v>
                  </c:pt>
                  <c:pt idx="36">
                    <c:v>5.8000000000000013E-3</c:v>
                  </c:pt>
                  <c:pt idx="37">
                    <c:v>5.7000000000000019E-3</c:v>
                  </c:pt>
                  <c:pt idx="38">
                    <c:v>5.0000000000000018E-3</c:v>
                  </c:pt>
                  <c:pt idx="39">
                    <c:v>4.1999999999999997E-3</c:v>
                  </c:pt>
                  <c:pt idx="40">
                    <c:v>3.6000000000000012E-3</c:v>
                  </c:pt>
                  <c:pt idx="41">
                    <c:v>5.7000000000000019E-3</c:v>
                  </c:pt>
                  <c:pt idx="42">
                    <c:v>7.1000000000000004E-3</c:v>
                  </c:pt>
                  <c:pt idx="43">
                    <c:v>4.400000000000002E-3</c:v>
                  </c:pt>
                  <c:pt idx="44">
                    <c:v>5.1999999999999998E-3</c:v>
                  </c:pt>
                  <c:pt idx="45">
                    <c:v>6.1000000000000004E-3</c:v>
                  </c:pt>
                  <c:pt idx="46">
                    <c:v>4.7000000000000019E-3</c:v>
                  </c:pt>
                  <c:pt idx="47">
                    <c:v>4.1999999999999997E-3</c:v>
                  </c:pt>
                  <c:pt idx="48">
                    <c:v>4.9000000000000024E-3</c:v>
                  </c:pt>
                  <c:pt idx="49">
                    <c:v>5.9000000000000025E-3</c:v>
                  </c:pt>
                  <c:pt idx="50">
                    <c:v>5.3000000000000018E-3</c:v>
                  </c:pt>
                  <c:pt idx="51">
                    <c:v>5.400000000000002E-3</c:v>
                  </c:pt>
                  <c:pt idx="52">
                    <c:v>3.3000000000000008E-3</c:v>
                  </c:pt>
                  <c:pt idx="53">
                    <c:v>5.400000000000002E-3</c:v>
                  </c:pt>
                  <c:pt idx="54">
                    <c:v>4.7000000000000019E-3</c:v>
                  </c:pt>
                  <c:pt idx="55">
                    <c:v>5.8000000000000013E-3</c:v>
                  </c:pt>
                  <c:pt idx="56">
                    <c:v>6.3000000000000018E-3</c:v>
                  </c:pt>
                  <c:pt idx="57">
                    <c:v>5.6000000000000017E-3</c:v>
                  </c:pt>
                  <c:pt idx="58">
                    <c:v>5.6000000000000017E-3</c:v>
                  </c:pt>
                  <c:pt idx="59">
                    <c:v>3.200000000000001E-3</c:v>
                  </c:pt>
                  <c:pt idx="60">
                    <c:v>4.1000000000000003E-3</c:v>
                  </c:pt>
                  <c:pt idx="61">
                    <c:v>5.6000000000000017E-3</c:v>
                  </c:pt>
                </c:numCache>
              </c:numRef>
            </c:minus>
          </c:errBars>
          <c:xVal>
            <c:numRef>
              <c:f>Data_Wand4245!$D$4:$D$65</c:f>
              <c:numCache>
                <c:formatCode>General</c:formatCode>
                <c:ptCount val="6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20</c:v>
                </c:pt>
                <c:pt idx="18">
                  <c:v>22</c:v>
                </c:pt>
                <c:pt idx="19">
                  <c:v>23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29</c:v>
                </c:pt>
                <c:pt idx="24">
                  <c:v>30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35</c:v>
                </c:pt>
                <c:pt idx="29">
                  <c:v>36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62</c:v>
                </c:pt>
                <c:pt idx="52">
                  <c:v>63</c:v>
                </c:pt>
                <c:pt idx="53">
                  <c:v>64</c:v>
                </c:pt>
                <c:pt idx="54">
                  <c:v>65</c:v>
                </c:pt>
                <c:pt idx="55">
                  <c:v>66</c:v>
                </c:pt>
                <c:pt idx="56">
                  <c:v>67</c:v>
                </c:pt>
                <c:pt idx="57">
                  <c:v>68</c:v>
                </c:pt>
                <c:pt idx="58">
                  <c:v>70</c:v>
                </c:pt>
                <c:pt idx="59">
                  <c:v>74</c:v>
                </c:pt>
                <c:pt idx="60">
                  <c:v>75</c:v>
                </c:pt>
                <c:pt idx="61">
                  <c:v>76</c:v>
                </c:pt>
              </c:numCache>
            </c:numRef>
          </c:xVal>
          <c:yVal>
            <c:numRef>
              <c:f>Data_Wand4245!$F$4:$F$65</c:f>
              <c:numCache>
                <c:formatCode>0.000</c:formatCode>
                <c:ptCount val="62"/>
                <c:pt idx="0">
                  <c:v>0.50600000000000001</c:v>
                </c:pt>
                <c:pt idx="1">
                  <c:v>0.49310000000000009</c:v>
                </c:pt>
                <c:pt idx="2">
                  <c:v>0.46490000000000009</c:v>
                </c:pt>
                <c:pt idx="3">
                  <c:v>0.49450000000000011</c:v>
                </c:pt>
                <c:pt idx="4">
                  <c:v>0.47330000000000011</c:v>
                </c:pt>
                <c:pt idx="5">
                  <c:v>0.48240000000000011</c:v>
                </c:pt>
                <c:pt idx="6">
                  <c:v>0.48810000000000009</c:v>
                </c:pt>
                <c:pt idx="7">
                  <c:v>0.5262</c:v>
                </c:pt>
                <c:pt idx="8">
                  <c:v>0.51690000000000003</c:v>
                </c:pt>
                <c:pt idx="9">
                  <c:v>0.55220000000000002</c:v>
                </c:pt>
                <c:pt idx="10">
                  <c:v>0.52259999999999973</c:v>
                </c:pt>
                <c:pt idx="11">
                  <c:v>0.48640000000000011</c:v>
                </c:pt>
                <c:pt idx="12">
                  <c:v>0.504</c:v>
                </c:pt>
                <c:pt idx="13">
                  <c:v>0.47900000000000009</c:v>
                </c:pt>
                <c:pt idx="14">
                  <c:v>0.53129999999999999</c:v>
                </c:pt>
                <c:pt idx="15">
                  <c:v>0.47670000000000001</c:v>
                </c:pt>
                <c:pt idx="16">
                  <c:v>0.50800000000000001</c:v>
                </c:pt>
                <c:pt idx="17">
                  <c:v>0.49160000000000009</c:v>
                </c:pt>
                <c:pt idx="18">
                  <c:v>0.47970000000000002</c:v>
                </c:pt>
                <c:pt idx="19">
                  <c:v>0.4583000000000001</c:v>
                </c:pt>
                <c:pt idx="20">
                  <c:v>0.46960000000000002</c:v>
                </c:pt>
                <c:pt idx="21">
                  <c:v>0.47000000000000008</c:v>
                </c:pt>
                <c:pt idx="22">
                  <c:v>0.46210000000000001</c:v>
                </c:pt>
                <c:pt idx="23">
                  <c:v>0.47050000000000008</c:v>
                </c:pt>
                <c:pt idx="24">
                  <c:v>0.47190000000000015</c:v>
                </c:pt>
                <c:pt idx="25">
                  <c:v>0.47310000000000002</c:v>
                </c:pt>
                <c:pt idx="26">
                  <c:v>0.49290000000000012</c:v>
                </c:pt>
                <c:pt idx="27">
                  <c:v>0.49540000000000012</c:v>
                </c:pt>
                <c:pt idx="28">
                  <c:v>0.49630000000000013</c:v>
                </c:pt>
                <c:pt idx="29">
                  <c:v>0.56059999999999999</c:v>
                </c:pt>
                <c:pt idx="30">
                  <c:v>0.47390000000000015</c:v>
                </c:pt>
                <c:pt idx="31">
                  <c:v>0.47820000000000001</c:v>
                </c:pt>
                <c:pt idx="32">
                  <c:v>0.48340000000000011</c:v>
                </c:pt>
                <c:pt idx="33">
                  <c:v>0.48710000000000009</c:v>
                </c:pt>
                <c:pt idx="34">
                  <c:v>0.49280000000000013</c:v>
                </c:pt>
                <c:pt idx="35">
                  <c:v>0.48600000000000015</c:v>
                </c:pt>
                <c:pt idx="36">
                  <c:v>0.48350000000000015</c:v>
                </c:pt>
                <c:pt idx="37">
                  <c:v>0.47760000000000002</c:v>
                </c:pt>
                <c:pt idx="38">
                  <c:v>0.50019999999999998</c:v>
                </c:pt>
                <c:pt idx="39">
                  <c:v>0.50700000000000001</c:v>
                </c:pt>
                <c:pt idx="40">
                  <c:v>0.52439999999999998</c:v>
                </c:pt>
                <c:pt idx="41">
                  <c:v>0.48240000000000011</c:v>
                </c:pt>
                <c:pt idx="42">
                  <c:v>0.51559999999999973</c:v>
                </c:pt>
                <c:pt idx="43">
                  <c:v>0.54379999999999995</c:v>
                </c:pt>
                <c:pt idx="44">
                  <c:v>0.50580000000000003</c:v>
                </c:pt>
                <c:pt idx="45">
                  <c:v>0.4825000000000001</c:v>
                </c:pt>
                <c:pt idx="46">
                  <c:v>0.45300000000000001</c:v>
                </c:pt>
                <c:pt idx="47">
                  <c:v>0.47610000000000002</c:v>
                </c:pt>
                <c:pt idx="48">
                  <c:v>0.46150000000000002</c:v>
                </c:pt>
                <c:pt idx="49">
                  <c:v>0.48800000000000016</c:v>
                </c:pt>
                <c:pt idx="50">
                  <c:v>0.47460000000000002</c:v>
                </c:pt>
                <c:pt idx="51">
                  <c:v>0.54970000000000019</c:v>
                </c:pt>
                <c:pt idx="52">
                  <c:v>0.5131</c:v>
                </c:pt>
                <c:pt idx="53">
                  <c:v>0.47050000000000008</c:v>
                </c:pt>
                <c:pt idx="54">
                  <c:v>0.48890000000000011</c:v>
                </c:pt>
                <c:pt idx="55">
                  <c:v>0.49210000000000009</c:v>
                </c:pt>
                <c:pt idx="56">
                  <c:v>0.47840000000000016</c:v>
                </c:pt>
                <c:pt idx="57">
                  <c:v>0.49010000000000009</c:v>
                </c:pt>
                <c:pt idx="58">
                  <c:v>0.47550000000000009</c:v>
                </c:pt>
                <c:pt idx="59">
                  <c:v>0.62640000000000018</c:v>
                </c:pt>
                <c:pt idx="60">
                  <c:v>0.78380000000000005</c:v>
                </c:pt>
                <c:pt idx="61">
                  <c:v>1.1917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xVal>
            <c:numRef>
              <c:f>(Data_Wand4245!$D$4:$D$9,Data_Wand4245!$D$12:$D$19,Data_Wand4245!$D$35:$D$40,Data_Wand4245!$D$43:$D$45,Data_Wand4245!$D$57:$D$62)</c:f>
              <c:numCache>
                <c:formatCode>General</c:formatCode>
                <c:ptCount val="2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48</c:v>
                </c:pt>
                <c:pt idx="21">
                  <c:v>49</c:v>
                </c:pt>
                <c:pt idx="22">
                  <c:v>50</c:v>
                </c:pt>
                <c:pt idx="23">
                  <c:v>64</c:v>
                </c:pt>
                <c:pt idx="24">
                  <c:v>65</c:v>
                </c:pt>
                <c:pt idx="25">
                  <c:v>66</c:v>
                </c:pt>
                <c:pt idx="26">
                  <c:v>67</c:v>
                </c:pt>
                <c:pt idx="27">
                  <c:v>68</c:v>
                </c:pt>
                <c:pt idx="28">
                  <c:v>70</c:v>
                </c:pt>
              </c:numCache>
            </c:numRef>
          </c:xVal>
          <c:yVal>
            <c:numRef>
              <c:f>(Data_Wand4245!$B$4:$B$9,Data_Wand4245!$B$12:$B$19,Data_Wand4245!$B$35:$B$40,Data_Wand4245!$B$43:$B$45,Data_Wand4245!$B$57:$B$62)</c:f>
              <c:numCache>
                <c:formatCode>General</c:formatCode>
                <c:ptCount val="29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1.0000000000000004E-2</c:v>
                </c:pt>
                <c:pt idx="6">
                  <c:v>1.0000000000000004E-2</c:v>
                </c:pt>
                <c:pt idx="7">
                  <c:v>1.0000000000000004E-2</c:v>
                </c:pt>
                <c:pt idx="8">
                  <c:v>1.0000000000000004E-2</c:v>
                </c:pt>
                <c:pt idx="9">
                  <c:v>1.0000000000000004E-2</c:v>
                </c:pt>
                <c:pt idx="10">
                  <c:v>1.0000000000000004E-2</c:v>
                </c:pt>
                <c:pt idx="11">
                  <c:v>1.0000000000000004E-2</c:v>
                </c:pt>
                <c:pt idx="12">
                  <c:v>1.0000000000000004E-2</c:v>
                </c:pt>
                <c:pt idx="13">
                  <c:v>1.0000000000000004E-2</c:v>
                </c:pt>
                <c:pt idx="14">
                  <c:v>1.0000000000000004E-2</c:v>
                </c:pt>
                <c:pt idx="15">
                  <c:v>1.0000000000000004E-2</c:v>
                </c:pt>
                <c:pt idx="16">
                  <c:v>1.0000000000000004E-2</c:v>
                </c:pt>
                <c:pt idx="17">
                  <c:v>1.0000000000000004E-2</c:v>
                </c:pt>
                <c:pt idx="18">
                  <c:v>1.0000000000000004E-2</c:v>
                </c:pt>
                <c:pt idx="19">
                  <c:v>1.0000000000000004E-2</c:v>
                </c:pt>
                <c:pt idx="20">
                  <c:v>1.0000000000000004E-2</c:v>
                </c:pt>
                <c:pt idx="21">
                  <c:v>1.0000000000000004E-2</c:v>
                </c:pt>
                <c:pt idx="22">
                  <c:v>1.0000000000000004E-2</c:v>
                </c:pt>
                <c:pt idx="23">
                  <c:v>1.0000000000000004E-2</c:v>
                </c:pt>
                <c:pt idx="24">
                  <c:v>1.0000000000000004E-2</c:v>
                </c:pt>
                <c:pt idx="25">
                  <c:v>1.0000000000000004E-2</c:v>
                </c:pt>
                <c:pt idx="26">
                  <c:v>1.0000000000000004E-2</c:v>
                </c:pt>
                <c:pt idx="27">
                  <c:v>1.0000000000000004E-2</c:v>
                </c:pt>
                <c:pt idx="28">
                  <c:v>1.0000000000000004E-2</c:v>
                </c:pt>
              </c:numCache>
            </c:numRef>
          </c:yVal>
        </c:ser>
        <c:ser>
          <c:idx val="2"/>
          <c:order val="2"/>
          <c:tx>
            <c:v>Helix</c:v>
          </c:tx>
          <c:spPr>
            <a:ln w="28575">
              <a:noFill/>
            </a:ln>
          </c:spPr>
          <c:xVal>
            <c:numRef>
              <c:f>(Data_Wand4245!$D$23:$D$31,Data_Wand4245!$D$50:$D$53)</c:f>
              <c:numCache>
                <c:formatCode>General</c:formatCode>
                <c:ptCount val="13"/>
                <c:pt idx="0">
                  <c:v>23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29</c:v>
                </c:pt>
                <c:pt idx="5">
                  <c:v>30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</c:numCache>
            </c:numRef>
          </c:xVal>
          <c:yVal>
            <c:numRef>
              <c:f>(Data_Wand4245!$B$23:$B$31,Data_Wand4245!$B$50:$B$53)</c:f>
              <c:numCache>
                <c:formatCode>General</c:formatCode>
                <c:ptCount val="13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1.0000000000000004E-2</c:v>
                </c:pt>
                <c:pt idx="6">
                  <c:v>1.0000000000000004E-2</c:v>
                </c:pt>
                <c:pt idx="7">
                  <c:v>1.0000000000000004E-2</c:v>
                </c:pt>
                <c:pt idx="8">
                  <c:v>1.0000000000000004E-2</c:v>
                </c:pt>
                <c:pt idx="9">
                  <c:v>1.0000000000000004E-2</c:v>
                </c:pt>
                <c:pt idx="10">
                  <c:v>1.0000000000000004E-2</c:v>
                </c:pt>
                <c:pt idx="11">
                  <c:v>1.0000000000000004E-2</c:v>
                </c:pt>
                <c:pt idx="12">
                  <c:v>1.0000000000000004E-2</c:v>
                </c:pt>
              </c:numCache>
            </c:numRef>
          </c:yVal>
        </c:ser>
        <c:axId val="70215552"/>
        <c:axId val="70217088"/>
      </c:scatterChart>
      <c:valAx>
        <c:axId val="70215552"/>
        <c:scaling>
          <c:orientation val="minMax"/>
        </c:scaling>
        <c:axPos val="b"/>
        <c:numFmt formatCode="General" sourceLinked="1"/>
        <c:tickLblPos val="nextTo"/>
        <c:crossAx val="70217088"/>
        <c:crosses val="autoZero"/>
        <c:crossBetween val="midCat"/>
      </c:valAx>
      <c:valAx>
        <c:axId val="702170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T1 (s)</a:t>
                </a:r>
              </a:p>
            </c:rich>
          </c:tx>
          <c:layout/>
        </c:title>
        <c:numFmt formatCode="0.000" sourceLinked="1"/>
        <c:tickLblPos val="nextTo"/>
        <c:crossAx val="70215552"/>
        <c:crosses val="autoZero"/>
        <c:crossBetween val="midCat"/>
      </c:valAx>
    </c:plotArea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Data_Wand4245!$Q$4:$Q$65</c:f>
                <c:numCache>
                  <c:formatCode>General</c:formatCode>
                  <c:ptCount val="62"/>
                  <c:pt idx="0">
                    <c:v>1.2999999999999998E-2</c:v>
                  </c:pt>
                  <c:pt idx="1">
                    <c:v>1.4E-2</c:v>
                  </c:pt>
                  <c:pt idx="2">
                    <c:v>1.4999999999999998E-2</c:v>
                  </c:pt>
                  <c:pt idx="3">
                    <c:v>1.4E-2</c:v>
                  </c:pt>
                  <c:pt idx="4">
                    <c:v>1.7000000000000001E-2</c:v>
                  </c:pt>
                  <c:pt idx="5">
                    <c:v>1.4999999999999998E-2</c:v>
                  </c:pt>
                  <c:pt idx="6">
                    <c:v>1.2999999999999998E-2</c:v>
                  </c:pt>
                  <c:pt idx="7">
                    <c:v>1.2E-2</c:v>
                  </c:pt>
                  <c:pt idx="8">
                    <c:v>1.2E-2</c:v>
                  </c:pt>
                  <c:pt idx="9">
                    <c:v>1.0000000000000004E-2</c:v>
                  </c:pt>
                  <c:pt idx="10">
                    <c:v>1.2999999999999998E-2</c:v>
                  </c:pt>
                  <c:pt idx="11">
                    <c:v>1.7000000000000001E-2</c:v>
                  </c:pt>
                  <c:pt idx="12">
                    <c:v>1.4E-2</c:v>
                  </c:pt>
                  <c:pt idx="13">
                    <c:v>1.4E-2</c:v>
                  </c:pt>
                  <c:pt idx="14">
                    <c:v>1.4999999999999998E-2</c:v>
                  </c:pt>
                  <c:pt idx="15">
                    <c:v>1.4E-2</c:v>
                  </c:pt>
                  <c:pt idx="16">
                    <c:v>1.6000000000000007E-2</c:v>
                  </c:pt>
                  <c:pt idx="17">
                    <c:v>1.2E-2</c:v>
                  </c:pt>
                  <c:pt idx="18">
                    <c:v>1.4E-2</c:v>
                  </c:pt>
                  <c:pt idx="19">
                    <c:v>1.6000000000000007E-2</c:v>
                  </c:pt>
                  <c:pt idx="20">
                    <c:v>1.2999999999999998E-2</c:v>
                  </c:pt>
                  <c:pt idx="21">
                    <c:v>1.2E-2</c:v>
                  </c:pt>
                  <c:pt idx="22">
                    <c:v>1.2E-2</c:v>
                  </c:pt>
                  <c:pt idx="23">
                    <c:v>1.2E-2</c:v>
                  </c:pt>
                  <c:pt idx="24">
                    <c:v>1.2E-2</c:v>
                  </c:pt>
                  <c:pt idx="25">
                    <c:v>1.0999999999999998E-2</c:v>
                  </c:pt>
                  <c:pt idx="26">
                    <c:v>1.2E-2</c:v>
                  </c:pt>
                  <c:pt idx="27">
                    <c:v>1.4999999999999998E-2</c:v>
                  </c:pt>
                  <c:pt idx="28">
                    <c:v>1.4E-2</c:v>
                  </c:pt>
                  <c:pt idx="29">
                    <c:v>1.4E-2</c:v>
                  </c:pt>
                  <c:pt idx="30">
                    <c:v>1.2E-2</c:v>
                  </c:pt>
                  <c:pt idx="31">
                    <c:v>1.6000000000000007E-2</c:v>
                  </c:pt>
                  <c:pt idx="32">
                    <c:v>1.4E-2</c:v>
                  </c:pt>
                  <c:pt idx="33">
                    <c:v>1.7999999999999999E-2</c:v>
                  </c:pt>
                  <c:pt idx="34">
                    <c:v>1.9000000000000006E-2</c:v>
                  </c:pt>
                  <c:pt idx="35">
                    <c:v>1.4999999999999998E-2</c:v>
                  </c:pt>
                  <c:pt idx="36">
                    <c:v>1.7000000000000001E-2</c:v>
                  </c:pt>
                  <c:pt idx="37">
                    <c:v>1.6000000000000007E-2</c:v>
                  </c:pt>
                  <c:pt idx="38">
                    <c:v>1.4E-2</c:v>
                  </c:pt>
                  <c:pt idx="39">
                    <c:v>1.2E-2</c:v>
                  </c:pt>
                  <c:pt idx="40">
                    <c:v>1.2E-2</c:v>
                  </c:pt>
                  <c:pt idx="41">
                    <c:v>1.7000000000000001E-2</c:v>
                  </c:pt>
                  <c:pt idx="42">
                    <c:v>1.9000000000000006E-2</c:v>
                  </c:pt>
                  <c:pt idx="43">
                    <c:v>1.2E-2</c:v>
                  </c:pt>
                  <c:pt idx="44">
                    <c:v>1.4E-2</c:v>
                  </c:pt>
                  <c:pt idx="45">
                    <c:v>1.7000000000000001E-2</c:v>
                  </c:pt>
                  <c:pt idx="46">
                    <c:v>1.4E-2</c:v>
                  </c:pt>
                  <c:pt idx="47">
                    <c:v>1.2E-2</c:v>
                  </c:pt>
                  <c:pt idx="48">
                    <c:v>1.2E-2</c:v>
                  </c:pt>
                  <c:pt idx="49">
                    <c:v>1.4E-2</c:v>
                  </c:pt>
                  <c:pt idx="50">
                    <c:v>1.4E-2</c:v>
                  </c:pt>
                  <c:pt idx="51">
                    <c:v>1.2999999999999998E-2</c:v>
                  </c:pt>
                  <c:pt idx="52">
                    <c:v>1.0999999999999998E-2</c:v>
                  </c:pt>
                  <c:pt idx="53">
                    <c:v>1.4999999999999998E-2</c:v>
                  </c:pt>
                  <c:pt idx="54">
                    <c:v>1.2E-2</c:v>
                  </c:pt>
                  <c:pt idx="55">
                    <c:v>1.6000000000000007E-2</c:v>
                  </c:pt>
                  <c:pt idx="56">
                    <c:v>1.7999999999999999E-2</c:v>
                  </c:pt>
                  <c:pt idx="57">
                    <c:v>1.6000000000000007E-2</c:v>
                  </c:pt>
                  <c:pt idx="58">
                    <c:v>1.7999999999999999E-2</c:v>
                  </c:pt>
                  <c:pt idx="59">
                    <c:v>9.0000000000000028E-3</c:v>
                  </c:pt>
                  <c:pt idx="60">
                    <c:v>9.0000000000000028E-3</c:v>
                  </c:pt>
                  <c:pt idx="61">
                    <c:v>1.0999999999999998E-2</c:v>
                  </c:pt>
                </c:numCache>
              </c:numRef>
            </c:plus>
            <c:minus>
              <c:numRef>
                <c:f>Data_Wand4245!$Q$4:$Q$65</c:f>
                <c:numCache>
                  <c:formatCode>General</c:formatCode>
                  <c:ptCount val="62"/>
                  <c:pt idx="0">
                    <c:v>1.2999999999999998E-2</c:v>
                  </c:pt>
                  <c:pt idx="1">
                    <c:v>1.4E-2</c:v>
                  </c:pt>
                  <c:pt idx="2">
                    <c:v>1.4999999999999998E-2</c:v>
                  </c:pt>
                  <c:pt idx="3">
                    <c:v>1.4E-2</c:v>
                  </c:pt>
                  <c:pt idx="4">
                    <c:v>1.7000000000000001E-2</c:v>
                  </c:pt>
                  <c:pt idx="5">
                    <c:v>1.4999999999999998E-2</c:v>
                  </c:pt>
                  <c:pt idx="6">
                    <c:v>1.2999999999999998E-2</c:v>
                  </c:pt>
                  <c:pt idx="7">
                    <c:v>1.2E-2</c:v>
                  </c:pt>
                  <c:pt idx="8">
                    <c:v>1.2E-2</c:v>
                  </c:pt>
                  <c:pt idx="9">
                    <c:v>1.0000000000000004E-2</c:v>
                  </c:pt>
                  <c:pt idx="10">
                    <c:v>1.2999999999999998E-2</c:v>
                  </c:pt>
                  <c:pt idx="11">
                    <c:v>1.7000000000000001E-2</c:v>
                  </c:pt>
                  <c:pt idx="12">
                    <c:v>1.4E-2</c:v>
                  </c:pt>
                  <c:pt idx="13">
                    <c:v>1.4E-2</c:v>
                  </c:pt>
                  <c:pt idx="14">
                    <c:v>1.4999999999999998E-2</c:v>
                  </c:pt>
                  <c:pt idx="15">
                    <c:v>1.4E-2</c:v>
                  </c:pt>
                  <c:pt idx="16">
                    <c:v>1.6000000000000007E-2</c:v>
                  </c:pt>
                  <c:pt idx="17">
                    <c:v>1.2E-2</c:v>
                  </c:pt>
                  <c:pt idx="18">
                    <c:v>1.4E-2</c:v>
                  </c:pt>
                  <c:pt idx="19">
                    <c:v>1.6000000000000007E-2</c:v>
                  </c:pt>
                  <c:pt idx="20">
                    <c:v>1.2999999999999998E-2</c:v>
                  </c:pt>
                  <c:pt idx="21">
                    <c:v>1.2E-2</c:v>
                  </c:pt>
                  <c:pt idx="22">
                    <c:v>1.2E-2</c:v>
                  </c:pt>
                  <c:pt idx="23">
                    <c:v>1.2E-2</c:v>
                  </c:pt>
                  <c:pt idx="24">
                    <c:v>1.2E-2</c:v>
                  </c:pt>
                  <c:pt idx="25">
                    <c:v>1.0999999999999998E-2</c:v>
                  </c:pt>
                  <c:pt idx="26">
                    <c:v>1.2E-2</c:v>
                  </c:pt>
                  <c:pt idx="27">
                    <c:v>1.4999999999999998E-2</c:v>
                  </c:pt>
                  <c:pt idx="28">
                    <c:v>1.4E-2</c:v>
                  </c:pt>
                  <c:pt idx="29">
                    <c:v>1.4E-2</c:v>
                  </c:pt>
                  <c:pt idx="30">
                    <c:v>1.2E-2</c:v>
                  </c:pt>
                  <c:pt idx="31">
                    <c:v>1.6000000000000007E-2</c:v>
                  </c:pt>
                  <c:pt idx="32">
                    <c:v>1.4E-2</c:v>
                  </c:pt>
                  <c:pt idx="33">
                    <c:v>1.7999999999999999E-2</c:v>
                  </c:pt>
                  <c:pt idx="34">
                    <c:v>1.9000000000000006E-2</c:v>
                  </c:pt>
                  <c:pt idx="35">
                    <c:v>1.4999999999999998E-2</c:v>
                  </c:pt>
                  <c:pt idx="36">
                    <c:v>1.7000000000000001E-2</c:v>
                  </c:pt>
                  <c:pt idx="37">
                    <c:v>1.6000000000000007E-2</c:v>
                  </c:pt>
                  <c:pt idx="38">
                    <c:v>1.4E-2</c:v>
                  </c:pt>
                  <c:pt idx="39">
                    <c:v>1.2E-2</c:v>
                  </c:pt>
                  <c:pt idx="40">
                    <c:v>1.2E-2</c:v>
                  </c:pt>
                  <c:pt idx="41">
                    <c:v>1.7000000000000001E-2</c:v>
                  </c:pt>
                  <c:pt idx="42">
                    <c:v>1.9000000000000006E-2</c:v>
                  </c:pt>
                  <c:pt idx="43">
                    <c:v>1.2E-2</c:v>
                  </c:pt>
                  <c:pt idx="44">
                    <c:v>1.4E-2</c:v>
                  </c:pt>
                  <c:pt idx="45">
                    <c:v>1.7000000000000001E-2</c:v>
                  </c:pt>
                  <c:pt idx="46">
                    <c:v>1.4E-2</c:v>
                  </c:pt>
                  <c:pt idx="47">
                    <c:v>1.2E-2</c:v>
                  </c:pt>
                  <c:pt idx="48">
                    <c:v>1.2E-2</c:v>
                  </c:pt>
                  <c:pt idx="49">
                    <c:v>1.4E-2</c:v>
                  </c:pt>
                  <c:pt idx="50">
                    <c:v>1.4E-2</c:v>
                  </c:pt>
                  <c:pt idx="51">
                    <c:v>1.2999999999999998E-2</c:v>
                  </c:pt>
                  <c:pt idx="52">
                    <c:v>1.0999999999999998E-2</c:v>
                  </c:pt>
                  <c:pt idx="53">
                    <c:v>1.4999999999999998E-2</c:v>
                  </c:pt>
                  <c:pt idx="54">
                    <c:v>1.2E-2</c:v>
                  </c:pt>
                  <c:pt idx="55">
                    <c:v>1.6000000000000007E-2</c:v>
                  </c:pt>
                  <c:pt idx="56">
                    <c:v>1.7999999999999999E-2</c:v>
                  </c:pt>
                  <c:pt idx="57">
                    <c:v>1.6000000000000007E-2</c:v>
                  </c:pt>
                  <c:pt idx="58">
                    <c:v>1.7999999999999999E-2</c:v>
                  </c:pt>
                  <c:pt idx="59">
                    <c:v>9.0000000000000028E-3</c:v>
                  </c:pt>
                  <c:pt idx="60">
                    <c:v>9.0000000000000028E-3</c:v>
                  </c:pt>
                  <c:pt idx="61">
                    <c:v>1.0999999999999998E-2</c:v>
                  </c:pt>
                </c:numCache>
              </c:numRef>
            </c:minus>
          </c:errBars>
          <c:xVal>
            <c:numRef>
              <c:f>Data_Wand4245!$N$4:$N$65</c:f>
              <c:numCache>
                <c:formatCode>General</c:formatCode>
                <c:ptCount val="6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20</c:v>
                </c:pt>
                <c:pt idx="18">
                  <c:v>22</c:v>
                </c:pt>
                <c:pt idx="19">
                  <c:v>23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29</c:v>
                </c:pt>
                <c:pt idx="24">
                  <c:v>30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35</c:v>
                </c:pt>
                <c:pt idx="29">
                  <c:v>36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62</c:v>
                </c:pt>
                <c:pt idx="52">
                  <c:v>63</c:v>
                </c:pt>
                <c:pt idx="53">
                  <c:v>64</c:v>
                </c:pt>
                <c:pt idx="54">
                  <c:v>65</c:v>
                </c:pt>
                <c:pt idx="55">
                  <c:v>66</c:v>
                </c:pt>
                <c:pt idx="56">
                  <c:v>67</c:v>
                </c:pt>
                <c:pt idx="57">
                  <c:v>68</c:v>
                </c:pt>
                <c:pt idx="58">
                  <c:v>70</c:v>
                </c:pt>
                <c:pt idx="59">
                  <c:v>74</c:v>
                </c:pt>
                <c:pt idx="60">
                  <c:v>75</c:v>
                </c:pt>
                <c:pt idx="61">
                  <c:v>76</c:v>
                </c:pt>
              </c:numCache>
            </c:numRef>
          </c:xVal>
          <c:yVal>
            <c:numRef>
              <c:f>Data_Wand4245!$P$4:$P$65</c:f>
              <c:numCache>
                <c:formatCode>General</c:formatCode>
                <c:ptCount val="62"/>
                <c:pt idx="0">
                  <c:v>0.7270000000000002</c:v>
                </c:pt>
                <c:pt idx="1">
                  <c:v>0.73300000000000021</c:v>
                </c:pt>
                <c:pt idx="2">
                  <c:v>0.77300000000000024</c:v>
                </c:pt>
                <c:pt idx="3">
                  <c:v>0.7250000000000002</c:v>
                </c:pt>
                <c:pt idx="4">
                  <c:v>0.78300000000000003</c:v>
                </c:pt>
                <c:pt idx="5">
                  <c:v>0.7260000000000002</c:v>
                </c:pt>
                <c:pt idx="6">
                  <c:v>0.70000000000000018</c:v>
                </c:pt>
                <c:pt idx="7">
                  <c:v>0.60700000000000021</c:v>
                </c:pt>
                <c:pt idx="8">
                  <c:v>0.66700000000000026</c:v>
                </c:pt>
                <c:pt idx="9">
                  <c:v>0.59599999999999997</c:v>
                </c:pt>
                <c:pt idx="10">
                  <c:v>0.63500000000000023</c:v>
                </c:pt>
                <c:pt idx="11">
                  <c:v>0.77500000000000024</c:v>
                </c:pt>
                <c:pt idx="12">
                  <c:v>0.74500000000000022</c:v>
                </c:pt>
                <c:pt idx="13">
                  <c:v>0.73700000000000021</c:v>
                </c:pt>
                <c:pt idx="14">
                  <c:v>0.75600000000000023</c:v>
                </c:pt>
                <c:pt idx="15">
                  <c:v>0.76700000000000024</c:v>
                </c:pt>
                <c:pt idx="16">
                  <c:v>0.74700000000000022</c:v>
                </c:pt>
                <c:pt idx="17">
                  <c:v>0.7200000000000002</c:v>
                </c:pt>
                <c:pt idx="18">
                  <c:v>0.77100000000000024</c:v>
                </c:pt>
                <c:pt idx="19">
                  <c:v>0.77800000000000025</c:v>
                </c:pt>
                <c:pt idx="20">
                  <c:v>0.77900000000000025</c:v>
                </c:pt>
                <c:pt idx="21">
                  <c:v>0.76600000000000024</c:v>
                </c:pt>
                <c:pt idx="22">
                  <c:v>0.8</c:v>
                </c:pt>
                <c:pt idx="23">
                  <c:v>0.78900000000000003</c:v>
                </c:pt>
                <c:pt idx="24">
                  <c:v>0.75400000000000023</c:v>
                </c:pt>
                <c:pt idx="25">
                  <c:v>0.73200000000000021</c:v>
                </c:pt>
                <c:pt idx="26">
                  <c:v>0.74000000000000021</c:v>
                </c:pt>
                <c:pt idx="27">
                  <c:v>0.73500000000000021</c:v>
                </c:pt>
                <c:pt idx="28">
                  <c:v>0.79100000000000004</c:v>
                </c:pt>
                <c:pt idx="29">
                  <c:v>0.78200000000000003</c:v>
                </c:pt>
                <c:pt idx="30">
                  <c:v>0.78100000000000003</c:v>
                </c:pt>
                <c:pt idx="31">
                  <c:v>0.77600000000000025</c:v>
                </c:pt>
                <c:pt idx="32">
                  <c:v>0.77000000000000024</c:v>
                </c:pt>
                <c:pt idx="33">
                  <c:v>0.77500000000000024</c:v>
                </c:pt>
                <c:pt idx="34">
                  <c:v>0.77800000000000025</c:v>
                </c:pt>
                <c:pt idx="35">
                  <c:v>0.74600000000000022</c:v>
                </c:pt>
                <c:pt idx="36">
                  <c:v>0.79300000000000004</c:v>
                </c:pt>
                <c:pt idx="37">
                  <c:v>0.78500000000000003</c:v>
                </c:pt>
                <c:pt idx="38">
                  <c:v>0.76300000000000023</c:v>
                </c:pt>
                <c:pt idx="39">
                  <c:v>0.67500000000000038</c:v>
                </c:pt>
                <c:pt idx="40">
                  <c:v>0.63400000000000023</c:v>
                </c:pt>
                <c:pt idx="41">
                  <c:v>0.76100000000000023</c:v>
                </c:pt>
                <c:pt idx="42">
                  <c:v>0.74200000000000021</c:v>
                </c:pt>
                <c:pt idx="43">
                  <c:v>0.78400000000000003</c:v>
                </c:pt>
                <c:pt idx="44">
                  <c:v>0.77700000000000025</c:v>
                </c:pt>
                <c:pt idx="45">
                  <c:v>0.76800000000000024</c:v>
                </c:pt>
                <c:pt idx="46">
                  <c:v>0.80300000000000005</c:v>
                </c:pt>
                <c:pt idx="47">
                  <c:v>0.80500000000000005</c:v>
                </c:pt>
                <c:pt idx="48">
                  <c:v>0.77700000000000025</c:v>
                </c:pt>
                <c:pt idx="49">
                  <c:v>0.77800000000000025</c:v>
                </c:pt>
                <c:pt idx="50">
                  <c:v>0.78800000000000003</c:v>
                </c:pt>
                <c:pt idx="51">
                  <c:v>0.57800000000000018</c:v>
                </c:pt>
                <c:pt idx="52">
                  <c:v>0.78800000000000003</c:v>
                </c:pt>
                <c:pt idx="53">
                  <c:v>0.74300000000000022</c:v>
                </c:pt>
                <c:pt idx="54">
                  <c:v>0.74900000000000022</c:v>
                </c:pt>
                <c:pt idx="55">
                  <c:v>0.76100000000000023</c:v>
                </c:pt>
                <c:pt idx="56">
                  <c:v>0.75700000000000023</c:v>
                </c:pt>
                <c:pt idx="57">
                  <c:v>0.77200000000000024</c:v>
                </c:pt>
                <c:pt idx="58">
                  <c:v>0.78100000000000003</c:v>
                </c:pt>
                <c:pt idx="59">
                  <c:v>0.115</c:v>
                </c:pt>
                <c:pt idx="60">
                  <c:v>-0.223</c:v>
                </c:pt>
                <c:pt idx="61">
                  <c:v>-1.08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xVal>
            <c:numRef>
              <c:f>(Data_Wand4245!$D$4:$D$9,Data_Wand4245!$D$12:$D$19,Data_Wand4245!$D$35:$D$40,Data_Wand4245!$D$43:$D$45,Data_Wand4245!$D$57:$D$62)</c:f>
              <c:numCache>
                <c:formatCode>General</c:formatCode>
                <c:ptCount val="2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48</c:v>
                </c:pt>
                <c:pt idx="21">
                  <c:v>49</c:v>
                </c:pt>
                <c:pt idx="22">
                  <c:v>50</c:v>
                </c:pt>
                <c:pt idx="23">
                  <c:v>64</c:v>
                </c:pt>
                <c:pt idx="24">
                  <c:v>65</c:v>
                </c:pt>
                <c:pt idx="25">
                  <c:v>66</c:v>
                </c:pt>
                <c:pt idx="26">
                  <c:v>67</c:v>
                </c:pt>
                <c:pt idx="27">
                  <c:v>68</c:v>
                </c:pt>
                <c:pt idx="28">
                  <c:v>70</c:v>
                </c:pt>
              </c:numCache>
            </c:numRef>
          </c:xVal>
          <c:yVal>
            <c:numRef>
              <c:f>(Data_Wand4245!$B$4:$B$9,Data_Wand4245!$B$12:$B$19,Data_Wand4245!$B$35:$B$40,Data_Wand4245!$B$43:$B$45,Data_Wand4245!$B$57:$B$62)</c:f>
              <c:numCache>
                <c:formatCode>General</c:formatCode>
                <c:ptCount val="29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1.0000000000000004E-2</c:v>
                </c:pt>
                <c:pt idx="6">
                  <c:v>1.0000000000000004E-2</c:v>
                </c:pt>
                <c:pt idx="7">
                  <c:v>1.0000000000000004E-2</c:v>
                </c:pt>
                <c:pt idx="8">
                  <c:v>1.0000000000000004E-2</c:v>
                </c:pt>
                <c:pt idx="9">
                  <c:v>1.0000000000000004E-2</c:v>
                </c:pt>
                <c:pt idx="10">
                  <c:v>1.0000000000000004E-2</c:v>
                </c:pt>
                <c:pt idx="11">
                  <c:v>1.0000000000000004E-2</c:v>
                </c:pt>
                <c:pt idx="12">
                  <c:v>1.0000000000000004E-2</c:v>
                </c:pt>
                <c:pt idx="13">
                  <c:v>1.0000000000000004E-2</c:v>
                </c:pt>
                <c:pt idx="14">
                  <c:v>1.0000000000000004E-2</c:v>
                </c:pt>
                <c:pt idx="15">
                  <c:v>1.0000000000000004E-2</c:v>
                </c:pt>
                <c:pt idx="16">
                  <c:v>1.0000000000000004E-2</c:v>
                </c:pt>
                <c:pt idx="17">
                  <c:v>1.0000000000000004E-2</c:v>
                </c:pt>
                <c:pt idx="18">
                  <c:v>1.0000000000000004E-2</c:v>
                </c:pt>
                <c:pt idx="19">
                  <c:v>1.0000000000000004E-2</c:v>
                </c:pt>
                <c:pt idx="20">
                  <c:v>1.0000000000000004E-2</c:v>
                </c:pt>
                <c:pt idx="21">
                  <c:v>1.0000000000000004E-2</c:v>
                </c:pt>
                <c:pt idx="22">
                  <c:v>1.0000000000000004E-2</c:v>
                </c:pt>
                <c:pt idx="23">
                  <c:v>1.0000000000000004E-2</c:v>
                </c:pt>
                <c:pt idx="24">
                  <c:v>1.0000000000000004E-2</c:v>
                </c:pt>
                <c:pt idx="25">
                  <c:v>1.0000000000000004E-2</c:v>
                </c:pt>
                <c:pt idx="26">
                  <c:v>1.0000000000000004E-2</c:v>
                </c:pt>
                <c:pt idx="27">
                  <c:v>1.0000000000000004E-2</c:v>
                </c:pt>
                <c:pt idx="28">
                  <c:v>1.0000000000000004E-2</c:v>
                </c:pt>
              </c:numCache>
            </c:numRef>
          </c:yVal>
        </c:ser>
        <c:ser>
          <c:idx val="2"/>
          <c:order val="2"/>
          <c:tx>
            <c:v>Helix</c:v>
          </c:tx>
          <c:spPr>
            <a:ln w="28575">
              <a:noFill/>
            </a:ln>
          </c:spPr>
          <c:xVal>
            <c:numRef>
              <c:f>(Data_Wand4245!$D$23:$D$31,Data_Wand4245!$D$50:$D$53)</c:f>
              <c:numCache>
                <c:formatCode>General</c:formatCode>
                <c:ptCount val="13"/>
                <c:pt idx="0">
                  <c:v>23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29</c:v>
                </c:pt>
                <c:pt idx="5">
                  <c:v>30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</c:numCache>
            </c:numRef>
          </c:xVal>
          <c:yVal>
            <c:numRef>
              <c:f>(Data_Wand4245!$B$23:$B$31,Data_Wand4245!$B$50:$B$53)</c:f>
              <c:numCache>
                <c:formatCode>General</c:formatCode>
                <c:ptCount val="13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1.0000000000000004E-2</c:v>
                </c:pt>
                <c:pt idx="6">
                  <c:v>1.0000000000000004E-2</c:v>
                </c:pt>
                <c:pt idx="7">
                  <c:v>1.0000000000000004E-2</c:v>
                </c:pt>
                <c:pt idx="8">
                  <c:v>1.0000000000000004E-2</c:v>
                </c:pt>
                <c:pt idx="9">
                  <c:v>1.0000000000000004E-2</c:v>
                </c:pt>
                <c:pt idx="10">
                  <c:v>1.0000000000000004E-2</c:v>
                </c:pt>
                <c:pt idx="11">
                  <c:v>1.0000000000000004E-2</c:v>
                </c:pt>
                <c:pt idx="12">
                  <c:v>1.0000000000000004E-2</c:v>
                </c:pt>
              </c:numCache>
            </c:numRef>
          </c:yVal>
        </c:ser>
        <c:axId val="70263552"/>
        <c:axId val="70265088"/>
      </c:scatterChart>
      <c:valAx>
        <c:axId val="70263552"/>
        <c:scaling>
          <c:orientation val="minMax"/>
        </c:scaling>
        <c:axPos val="b"/>
        <c:numFmt formatCode="General" sourceLinked="1"/>
        <c:tickLblPos val="low"/>
        <c:crossAx val="70265088"/>
        <c:crosses val="autoZero"/>
        <c:crossBetween val="midCat"/>
      </c:valAx>
      <c:valAx>
        <c:axId val="702650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NOE</a:t>
                </a:r>
              </a:p>
            </c:rich>
          </c:tx>
          <c:layout/>
        </c:title>
        <c:numFmt formatCode="General" sourceLinked="1"/>
        <c:tickLblPos val="nextTo"/>
        <c:crossAx val="70263552"/>
        <c:crosses val="autoZero"/>
        <c:crossBetween val="midCat"/>
      </c:valAx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SDM!$AA$4:$AA$65</c:f>
              <c:numCache>
                <c:formatCode>General</c:formatCode>
                <c:ptCount val="6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20</c:v>
                </c:pt>
                <c:pt idx="18">
                  <c:v>22</c:v>
                </c:pt>
                <c:pt idx="19">
                  <c:v>23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29</c:v>
                </c:pt>
                <c:pt idx="24">
                  <c:v>30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35</c:v>
                </c:pt>
                <c:pt idx="29">
                  <c:v>36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62</c:v>
                </c:pt>
                <c:pt idx="52">
                  <c:v>63</c:v>
                </c:pt>
                <c:pt idx="53">
                  <c:v>64</c:v>
                </c:pt>
                <c:pt idx="54">
                  <c:v>65</c:v>
                </c:pt>
                <c:pt idx="55">
                  <c:v>66</c:v>
                </c:pt>
                <c:pt idx="56">
                  <c:v>67</c:v>
                </c:pt>
                <c:pt idx="57">
                  <c:v>68</c:v>
                </c:pt>
                <c:pt idx="58">
                  <c:v>70</c:v>
                </c:pt>
                <c:pt idx="59">
                  <c:v>74</c:v>
                </c:pt>
                <c:pt idx="60">
                  <c:v>75</c:v>
                </c:pt>
                <c:pt idx="61">
                  <c:v>76</c:v>
                </c:pt>
              </c:numCache>
            </c:numRef>
          </c:xVal>
          <c:yVal>
            <c:numRef>
              <c:f>SDM!$AG$4:$AG$65</c:f>
              <c:numCache>
                <c:formatCode>0.000</c:formatCode>
                <c:ptCount val="62"/>
                <c:pt idx="0">
                  <c:v>0.36913873553995691</c:v>
                </c:pt>
                <c:pt idx="1">
                  <c:v>0.37913142665154625</c:v>
                </c:pt>
                <c:pt idx="2">
                  <c:v>0.40450221941551484</c:v>
                </c:pt>
                <c:pt idx="3">
                  <c:v>0.37761179255206961</c:v>
                </c:pt>
                <c:pt idx="4">
                  <c:v>0.39790603346159242</c:v>
                </c:pt>
                <c:pt idx="5">
                  <c:v>0.38714058001680834</c:v>
                </c:pt>
                <c:pt idx="6">
                  <c:v>0.3811502188880378</c:v>
                </c:pt>
                <c:pt idx="7">
                  <c:v>0.34867745003806899</c:v>
                </c:pt>
                <c:pt idx="8">
                  <c:v>0.35815271270385973</c:v>
                </c:pt>
                <c:pt idx="9">
                  <c:v>0.33171069539265369</c:v>
                </c:pt>
                <c:pt idx="10">
                  <c:v>0.35255728460985236</c:v>
                </c:pt>
                <c:pt idx="11">
                  <c:v>0.38673571252568378</c:v>
                </c:pt>
                <c:pt idx="12">
                  <c:v>0.37158872833173839</c:v>
                </c:pt>
                <c:pt idx="13">
                  <c:v>0.39052201255598551</c:v>
                </c:pt>
                <c:pt idx="14">
                  <c:v>0.35306634160249362</c:v>
                </c:pt>
                <c:pt idx="15">
                  <c:v>0.39414217643720068</c:v>
                </c:pt>
                <c:pt idx="16">
                  <c:v>0.3687714327665666</c:v>
                </c:pt>
                <c:pt idx="17">
                  <c:v>0.37955880695982308</c:v>
                </c:pt>
                <c:pt idx="18">
                  <c:v>0.39190726087148875</c:v>
                </c:pt>
                <c:pt idx="19">
                  <c:v>0.41062841745979123</c:v>
                </c:pt>
                <c:pt idx="20">
                  <c:v>0.40080619272770918</c:v>
                </c:pt>
                <c:pt idx="21">
                  <c:v>0.39970210877553974</c:v>
                </c:pt>
                <c:pt idx="22">
                  <c:v>0.40856494297822932</c:v>
                </c:pt>
                <c:pt idx="23">
                  <c:v>0.40062578519879083</c:v>
                </c:pt>
                <c:pt idx="24">
                  <c:v>0.39739135097941325</c:v>
                </c:pt>
                <c:pt idx="25">
                  <c:v>0.39510065968879216</c:v>
                </c:pt>
                <c:pt idx="26">
                  <c:v>0.37967700783860153</c:v>
                </c:pt>
                <c:pt idx="27">
                  <c:v>0.3774825903272051</c:v>
                </c:pt>
                <c:pt idx="28">
                  <c:v>0.37991053939603237</c:v>
                </c:pt>
                <c:pt idx="29">
                  <c:v>0.33589251026447009</c:v>
                </c:pt>
                <c:pt idx="30">
                  <c:v>0.39728583429236541</c:v>
                </c:pt>
                <c:pt idx="31">
                  <c:v>0.39342499990715746</c:v>
                </c:pt>
                <c:pt idx="32">
                  <c:v>0.388850493704889</c:v>
                </c:pt>
                <c:pt idx="33">
                  <c:v>0.38617994369224545</c:v>
                </c:pt>
                <c:pt idx="34">
                  <c:v>0.38188109521473695</c:v>
                </c:pt>
                <c:pt idx="35">
                  <c:v>0.38540803181544458</c:v>
                </c:pt>
                <c:pt idx="36">
                  <c:v>0.39008225329569945</c:v>
                </c:pt>
                <c:pt idx="37">
                  <c:v>0.39443905863398526</c:v>
                </c:pt>
                <c:pt idx="38">
                  <c:v>0.37540431422465842</c:v>
                </c:pt>
                <c:pt idx="39">
                  <c:v>0.36558148375050142</c:v>
                </c:pt>
                <c:pt idx="40">
                  <c:v>0.35129453194889182</c:v>
                </c:pt>
                <c:pt idx="41">
                  <c:v>0.38914193451275747</c:v>
                </c:pt>
                <c:pt idx="42">
                  <c:v>0.36306820389811195</c:v>
                </c:pt>
                <c:pt idx="43">
                  <c:v>0.34637092684899162</c:v>
                </c:pt>
                <c:pt idx="44">
                  <c:v>0.37201150521690873</c:v>
                </c:pt>
                <c:pt idx="45">
                  <c:v>0.38946147127611086</c:v>
                </c:pt>
                <c:pt idx="46">
                  <c:v>0.41695499624629007</c:v>
                </c:pt>
                <c:pt idx="47">
                  <c:v>0.39684054204114511</c:v>
                </c:pt>
                <c:pt idx="48">
                  <c:v>0.40772138534932267</c:v>
                </c:pt>
                <c:pt idx="49">
                  <c:v>0.38563730270865226</c:v>
                </c:pt>
                <c:pt idx="50">
                  <c:v>0.39710671629355493</c:v>
                </c:pt>
                <c:pt idx="51">
                  <c:v>0.33231603983963148</c:v>
                </c:pt>
                <c:pt idx="52">
                  <c:v>0.36731016868626237</c:v>
                </c:pt>
                <c:pt idx="53">
                  <c:v>0.39792890608496595</c:v>
                </c:pt>
                <c:pt idx="54">
                  <c:v>0.38329117736067841</c:v>
                </c:pt>
                <c:pt idx="55">
                  <c:v>0.38147138632179289</c:v>
                </c:pt>
                <c:pt idx="56">
                  <c:v>0.39216499096261459</c:v>
                </c:pt>
                <c:pt idx="57">
                  <c:v>0.38364720959633325</c:v>
                </c:pt>
                <c:pt idx="58">
                  <c:v>0.39594901550189682</c:v>
                </c:pt>
                <c:pt idx="59">
                  <c:v>0.27123652254145675</c:v>
                </c:pt>
                <c:pt idx="60">
                  <c:v>0.20487246265479386</c:v>
                </c:pt>
                <c:pt idx="61">
                  <c:v>0.11491081639981207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xVal>
            <c:numRef>
              <c:f>(Data_Wand4245!$D$4:$D$9,Data_Wand4245!$D$12:$D$19,Data_Wand4245!$D$35:$D$40,Data_Wand4245!$D$43:$D$45,Data_Wand4245!$D$57:$D$62)</c:f>
              <c:numCache>
                <c:formatCode>General</c:formatCode>
                <c:ptCount val="2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48</c:v>
                </c:pt>
                <c:pt idx="21">
                  <c:v>49</c:v>
                </c:pt>
                <c:pt idx="22">
                  <c:v>50</c:v>
                </c:pt>
                <c:pt idx="23">
                  <c:v>64</c:v>
                </c:pt>
                <c:pt idx="24">
                  <c:v>65</c:v>
                </c:pt>
                <c:pt idx="25">
                  <c:v>66</c:v>
                </c:pt>
                <c:pt idx="26">
                  <c:v>67</c:v>
                </c:pt>
                <c:pt idx="27">
                  <c:v>68</c:v>
                </c:pt>
                <c:pt idx="28">
                  <c:v>70</c:v>
                </c:pt>
              </c:numCache>
            </c:numRef>
          </c:xVal>
          <c:yVal>
            <c:numRef>
              <c:f>(Data_Wand4245!$B$4:$B$9,Data_Wand4245!$B$12:$B$19,Data_Wand4245!$B$35:$B$40,Data_Wand4245!$B$43:$B$45,Data_Wand4245!$B$57:$B$62)</c:f>
              <c:numCache>
                <c:formatCode>General</c:formatCode>
                <c:ptCount val="29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1.0000000000000004E-2</c:v>
                </c:pt>
                <c:pt idx="6">
                  <c:v>1.0000000000000004E-2</c:v>
                </c:pt>
                <c:pt idx="7">
                  <c:v>1.0000000000000004E-2</c:v>
                </c:pt>
                <c:pt idx="8">
                  <c:v>1.0000000000000004E-2</c:v>
                </c:pt>
                <c:pt idx="9">
                  <c:v>1.0000000000000004E-2</c:v>
                </c:pt>
                <c:pt idx="10">
                  <c:v>1.0000000000000004E-2</c:v>
                </c:pt>
                <c:pt idx="11">
                  <c:v>1.0000000000000004E-2</c:v>
                </c:pt>
                <c:pt idx="12">
                  <c:v>1.0000000000000004E-2</c:v>
                </c:pt>
                <c:pt idx="13">
                  <c:v>1.0000000000000004E-2</c:v>
                </c:pt>
                <c:pt idx="14">
                  <c:v>1.0000000000000004E-2</c:v>
                </c:pt>
                <c:pt idx="15">
                  <c:v>1.0000000000000004E-2</c:v>
                </c:pt>
                <c:pt idx="16">
                  <c:v>1.0000000000000004E-2</c:v>
                </c:pt>
                <c:pt idx="17">
                  <c:v>1.0000000000000004E-2</c:v>
                </c:pt>
                <c:pt idx="18">
                  <c:v>1.0000000000000004E-2</c:v>
                </c:pt>
                <c:pt idx="19">
                  <c:v>1.0000000000000004E-2</c:v>
                </c:pt>
                <c:pt idx="20">
                  <c:v>1.0000000000000004E-2</c:v>
                </c:pt>
                <c:pt idx="21">
                  <c:v>1.0000000000000004E-2</c:v>
                </c:pt>
                <c:pt idx="22">
                  <c:v>1.0000000000000004E-2</c:v>
                </c:pt>
                <c:pt idx="23">
                  <c:v>1.0000000000000004E-2</c:v>
                </c:pt>
                <c:pt idx="24">
                  <c:v>1.0000000000000004E-2</c:v>
                </c:pt>
                <c:pt idx="25">
                  <c:v>1.0000000000000004E-2</c:v>
                </c:pt>
                <c:pt idx="26">
                  <c:v>1.0000000000000004E-2</c:v>
                </c:pt>
                <c:pt idx="27">
                  <c:v>1.0000000000000004E-2</c:v>
                </c:pt>
                <c:pt idx="28">
                  <c:v>1.0000000000000004E-2</c:v>
                </c:pt>
              </c:numCache>
            </c:numRef>
          </c:yVal>
        </c:ser>
        <c:ser>
          <c:idx val="2"/>
          <c:order val="2"/>
          <c:tx>
            <c:v>Helix</c:v>
          </c:tx>
          <c:spPr>
            <a:ln w="28575">
              <a:noFill/>
            </a:ln>
          </c:spPr>
          <c:xVal>
            <c:numRef>
              <c:f>(Data_Wand4245!$D$23:$D$31,Data_Wand4245!$D$50:$D$53)</c:f>
              <c:numCache>
                <c:formatCode>General</c:formatCode>
                <c:ptCount val="13"/>
                <c:pt idx="0">
                  <c:v>23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29</c:v>
                </c:pt>
                <c:pt idx="5">
                  <c:v>30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</c:numCache>
            </c:numRef>
          </c:xVal>
          <c:yVal>
            <c:numRef>
              <c:f>(Data_Wand4245!$B$23:$B$31,Data_Wand4245!$B$50:$B$53)</c:f>
              <c:numCache>
                <c:formatCode>General</c:formatCode>
                <c:ptCount val="13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1.0000000000000004E-2</c:v>
                </c:pt>
                <c:pt idx="6">
                  <c:v>1.0000000000000004E-2</c:v>
                </c:pt>
                <c:pt idx="7">
                  <c:v>1.0000000000000004E-2</c:v>
                </c:pt>
                <c:pt idx="8">
                  <c:v>1.0000000000000004E-2</c:v>
                </c:pt>
                <c:pt idx="9">
                  <c:v>1.0000000000000004E-2</c:v>
                </c:pt>
                <c:pt idx="10">
                  <c:v>1.0000000000000004E-2</c:v>
                </c:pt>
                <c:pt idx="11">
                  <c:v>1.0000000000000004E-2</c:v>
                </c:pt>
                <c:pt idx="12">
                  <c:v>1.0000000000000004E-2</c:v>
                </c:pt>
              </c:numCache>
            </c:numRef>
          </c:yVal>
        </c:ser>
        <c:axId val="71134592"/>
        <c:axId val="71140480"/>
      </c:scatterChart>
      <c:valAx>
        <c:axId val="71134592"/>
        <c:scaling>
          <c:orientation val="minMax"/>
        </c:scaling>
        <c:axPos val="b"/>
        <c:numFmt formatCode="General" sourceLinked="1"/>
        <c:tickLblPos val="nextTo"/>
        <c:crossAx val="71140480"/>
        <c:crosses val="autoZero"/>
        <c:crossBetween val="midCat"/>
      </c:valAx>
      <c:valAx>
        <c:axId val="71140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J(wN) ns/rad</a:t>
                </a:r>
              </a:p>
            </c:rich>
          </c:tx>
          <c:layout/>
        </c:title>
        <c:numFmt formatCode="0.000" sourceLinked="1"/>
        <c:tickLblPos val="nextTo"/>
        <c:crossAx val="71134592"/>
        <c:crosses val="autoZero"/>
        <c:crossBetween val="midCat"/>
      </c:valAx>
    </c:plotArea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SDM!$AA$4:$AA$65</c:f>
              <c:numCache>
                <c:formatCode>General</c:formatCode>
                <c:ptCount val="6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20</c:v>
                </c:pt>
                <c:pt idx="18">
                  <c:v>22</c:v>
                </c:pt>
                <c:pt idx="19">
                  <c:v>23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29</c:v>
                </c:pt>
                <c:pt idx="24">
                  <c:v>30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35</c:v>
                </c:pt>
                <c:pt idx="29">
                  <c:v>36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62</c:v>
                </c:pt>
                <c:pt idx="52">
                  <c:v>63</c:v>
                </c:pt>
                <c:pt idx="53">
                  <c:v>64</c:v>
                </c:pt>
                <c:pt idx="54">
                  <c:v>65</c:v>
                </c:pt>
                <c:pt idx="55">
                  <c:v>66</c:v>
                </c:pt>
                <c:pt idx="56">
                  <c:v>67</c:v>
                </c:pt>
                <c:pt idx="57">
                  <c:v>68</c:v>
                </c:pt>
                <c:pt idx="58">
                  <c:v>70</c:v>
                </c:pt>
                <c:pt idx="59">
                  <c:v>74</c:v>
                </c:pt>
                <c:pt idx="60">
                  <c:v>75</c:v>
                </c:pt>
                <c:pt idx="61">
                  <c:v>76</c:v>
                </c:pt>
              </c:numCache>
            </c:numRef>
          </c:xVal>
          <c:yVal>
            <c:numRef>
              <c:f>SDM!$AD$4:$AD$65</c:f>
              <c:numCache>
                <c:formatCode>0.00</c:formatCode>
                <c:ptCount val="62"/>
                <c:pt idx="0">
                  <c:v>1.5768354577594672</c:v>
                </c:pt>
                <c:pt idx="1">
                  <c:v>1.4412351533889505</c:v>
                </c:pt>
                <c:pt idx="2">
                  <c:v>1.5829096305971477</c:v>
                </c:pt>
                <c:pt idx="3">
                  <c:v>1.5137158756994025</c:v>
                </c:pt>
                <c:pt idx="4">
                  <c:v>1.4677500649244757</c:v>
                </c:pt>
                <c:pt idx="5">
                  <c:v>1.5978616397782814</c:v>
                </c:pt>
                <c:pt idx="6">
                  <c:v>1.3522792289711687</c:v>
                </c:pt>
                <c:pt idx="7">
                  <c:v>1.3210298669251619</c:v>
                </c:pt>
                <c:pt idx="8">
                  <c:v>1.192220294397206</c:v>
                </c:pt>
                <c:pt idx="9">
                  <c:v>1.3541767877289577</c:v>
                </c:pt>
                <c:pt idx="10">
                  <c:v>1.3752547251432738</c:v>
                </c:pt>
                <c:pt idx="11">
                  <c:v>1.4705285905495256</c:v>
                </c:pt>
                <c:pt idx="12">
                  <c:v>1.5350270982519119</c:v>
                </c:pt>
                <c:pt idx="13">
                  <c:v>1.4930316086553868</c:v>
                </c:pt>
                <c:pt idx="14">
                  <c:v>1.4556119964928618</c:v>
                </c:pt>
                <c:pt idx="15">
                  <c:v>1.6630367093061655</c:v>
                </c:pt>
                <c:pt idx="16">
                  <c:v>1.6130756677905793</c:v>
                </c:pt>
                <c:pt idx="17">
                  <c:v>1.6198988889213302</c:v>
                </c:pt>
                <c:pt idx="18">
                  <c:v>1.460672700601648</c:v>
                </c:pt>
                <c:pt idx="19">
                  <c:v>1.8882511730377176</c:v>
                </c:pt>
                <c:pt idx="20">
                  <c:v>2.4866276857645286</c:v>
                </c:pt>
                <c:pt idx="21">
                  <c:v>1.5615598074972417</c:v>
                </c:pt>
                <c:pt idx="22">
                  <c:v>1.6678770591346086</c:v>
                </c:pt>
                <c:pt idx="23">
                  <c:v>1.6215691975079294</c:v>
                </c:pt>
                <c:pt idx="24">
                  <c:v>1.6211965144513576</c:v>
                </c:pt>
                <c:pt idx="25">
                  <c:v>1.6553161184984004</c:v>
                </c:pt>
                <c:pt idx="26">
                  <c:v>1.4919674984731974</c:v>
                </c:pt>
                <c:pt idx="27">
                  <c:v>1.5123613680386574</c:v>
                </c:pt>
                <c:pt idx="28">
                  <c:v>1.627888701143656</c:v>
                </c:pt>
                <c:pt idx="29">
                  <c:v>1.5502976007905227</c:v>
                </c:pt>
                <c:pt idx="30">
                  <c:v>1.5003059325363954</c:v>
                </c:pt>
                <c:pt idx="31">
                  <c:v>1.5994805328005832</c:v>
                </c:pt>
                <c:pt idx="32">
                  <c:v>1.5951279435910739</c:v>
                </c:pt>
                <c:pt idx="33">
                  <c:v>1.4709709582226429</c:v>
                </c:pt>
                <c:pt idx="34">
                  <c:v>1.5329041906505756</c:v>
                </c:pt>
                <c:pt idx="35">
                  <c:v>1.5604732081917141</c:v>
                </c:pt>
                <c:pt idx="36">
                  <c:v>1.5997783130590137</c:v>
                </c:pt>
                <c:pt idx="37">
                  <c:v>1.5612934557480562</c:v>
                </c:pt>
                <c:pt idx="38">
                  <c:v>1.4873185008726475</c:v>
                </c:pt>
                <c:pt idx="39">
                  <c:v>1.547113442083268</c:v>
                </c:pt>
                <c:pt idx="40">
                  <c:v>1.3974500228568616</c:v>
                </c:pt>
                <c:pt idx="41">
                  <c:v>1.5028736506889036</c:v>
                </c:pt>
                <c:pt idx="42">
                  <c:v>1.5233681928322478</c:v>
                </c:pt>
                <c:pt idx="43">
                  <c:v>1.5673887273387561</c:v>
                </c:pt>
                <c:pt idx="44">
                  <c:v>1.6471994220336099</c:v>
                </c:pt>
                <c:pt idx="45">
                  <c:v>1.6184312721927994</c:v>
                </c:pt>
                <c:pt idx="46">
                  <c:v>1.5510404315042294</c:v>
                </c:pt>
                <c:pt idx="47">
                  <c:v>1.5550440915327615</c:v>
                </c:pt>
                <c:pt idx="48">
                  <c:v>1.5597554793124717</c:v>
                </c:pt>
                <c:pt idx="49">
                  <c:v>1.5264514635210433</c:v>
                </c:pt>
                <c:pt idx="50">
                  <c:v>1.5975541861766018</c:v>
                </c:pt>
                <c:pt idx="51">
                  <c:v>1.3254066844781447</c:v>
                </c:pt>
                <c:pt idx="52">
                  <c:v>1.6025485568277316</c:v>
                </c:pt>
                <c:pt idx="53">
                  <c:v>1.5079779770511954</c:v>
                </c:pt>
                <c:pt idx="54">
                  <c:v>1.5317470472192825</c:v>
                </c:pt>
                <c:pt idx="55">
                  <c:v>1.5318595630905059</c:v>
                </c:pt>
                <c:pt idx="56">
                  <c:v>1.4550019346879226</c:v>
                </c:pt>
                <c:pt idx="57">
                  <c:v>1.5724325798139029</c:v>
                </c:pt>
                <c:pt idx="58">
                  <c:v>1.6376006182624654</c:v>
                </c:pt>
                <c:pt idx="59">
                  <c:v>0.59880506544161649</c:v>
                </c:pt>
                <c:pt idx="60">
                  <c:v>0.31721328916884139</c:v>
                </c:pt>
                <c:pt idx="61">
                  <c:v>0.25214187463038956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xVal>
            <c:numRef>
              <c:f>(Data_Wand4245!$D$4:$D$9,Data_Wand4245!$D$12:$D$19,Data_Wand4245!$D$35:$D$40,Data_Wand4245!$D$43:$D$45,Data_Wand4245!$D$57:$D$62)</c:f>
              <c:numCache>
                <c:formatCode>General</c:formatCode>
                <c:ptCount val="2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48</c:v>
                </c:pt>
                <c:pt idx="21">
                  <c:v>49</c:v>
                </c:pt>
                <c:pt idx="22">
                  <c:v>50</c:v>
                </c:pt>
                <c:pt idx="23">
                  <c:v>64</c:v>
                </c:pt>
                <c:pt idx="24">
                  <c:v>65</c:v>
                </c:pt>
                <c:pt idx="25">
                  <c:v>66</c:v>
                </c:pt>
                <c:pt idx="26">
                  <c:v>67</c:v>
                </c:pt>
                <c:pt idx="27">
                  <c:v>68</c:v>
                </c:pt>
                <c:pt idx="28">
                  <c:v>70</c:v>
                </c:pt>
              </c:numCache>
            </c:numRef>
          </c:xVal>
          <c:yVal>
            <c:numRef>
              <c:f>(Data_Wand4245!$B$4:$B$9,Data_Wand4245!$B$12:$B$19,Data_Wand4245!$B$35:$B$40,Data_Wand4245!$B$43:$B$45,Data_Wand4245!$B$57:$B$62)</c:f>
              <c:numCache>
                <c:formatCode>General</c:formatCode>
                <c:ptCount val="29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1.0000000000000004E-2</c:v>
                </c:pt>
                <c:pt idx="6">
                  <c:v>1.0000000000000004E-2</c:v>
                </c:pt>
                <c:pt idx="7">
                  <c:v>1.0000000000000004E-2</c:v>
                </c:pt>
                <c:pt idx="8">
                  <c:v>1.0000000000000004E-2</c:v>
                </c:pt>
                <c:pt idx="9">
                  <c:v>1.0000000000000004E-2</c:v>
                </c:pt>
                <c:pt idx="10">
                  <c:v>1.0000000000000004E-2</c:v>
                </c:pt>
                <c:pt idx="11">
                  <c:v>1.0000000000000004E-2</c:v>
                </c:pt>
                <c:pt idx="12">
                  <c:v>1.0000000000000004E-2</c:v>
                </c:pt>
                <c:pt idx="13">
                  <c:v>1.0000000000000004E-2</c:v>
                </c:pt>
                <c:pt idx="14">
                  <c:v>1.0000000000000004E-2</c:v>
                </c:pt>
                <c:pt idx="15">
                  <c:v>1.0000000000000004E-2</c:v>
                </c:pt>
                <c:pt idx="16">
                  <c:v>1.0000000000000004E-2</c:v>
                </c:pt>
                <c:pt idx="17">
                  <c:v>1.0000000000000004E-2</c:v>
                </c:pt>
                <c:pt idx="18">
                  <c:v>1.0000000000000004E-2</c:v>
                </c:pt>
                <c:pt idx="19">
                  <c:v>1.0000000000000004E-2</c:v>
                </c:pt>
                <c:pt idx="20">
                  <c:v>1.0000000000000004E-2</c:v>
                </c:pt>
                <c:pt idx="21">
                  <c:v>1.0000000000000004E-2</c:v>
                </c:pt>
                <c:pt idx="22">
                  <c:v>1.0000000000000004E-2</c:v>
                </c:pt>
                <c:pt idx="23">
                  <c:v>1.0000000000000004E-2</c:v>
                </c:pt>
                <c:pt idx="24">
                  <c:v>1.0000000000000004E-2</c:v>
                </c:pt>
                <c:pt idx="25">
                  <c:v>1.0000000000000004E-2</c:v>
                </c:pt>
                <c:pt idx="26">
                  <c:v>1.0000000000000004E-2</c:v>
                </c:pt>
                <c:pt idx="27">
                  <c:v>1.0000000000000004E-2</c:v>
                </c:pt>
                <c:pt idx="28">
                  <c:v>1.0000000000000004E-2</c:v>
                </c:pt>
              </c:numCache>
            </c:numRef>
          </c:yVal>
        </c:ser>
        <c:ser>
          <c:idx val="2"/>
          <c:order val="2"/>
          <c:tx>
            <c:v>Helix</c:v>
          </c:tx>
          <c:spPr>
            <a:ln w="28575">
              <a:noFill/>
            </a:ln>
          </c:spPr>
          <c:xVal>
            <c:numRef>
              <c:f>(Data_Wand4245!$D$23:$D$31,Data_Wand4245!$D$50:$D$53)</c:f>
              <c:numCache>
                <c:formatCode>General</c:formatCode>
                <c:ptCount val="13"/>
                <c:pt idx="0">
                  <c:v>23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29</c:v>
                </c:pt>
                <c:pt idx="5">
                  <c:v>30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</c:numCache>
            </c:numRef>
          </c:xVal>
          <c:yVal>
            <c:numRef>
              <c:f>(Data_Wand4245!$B$23:$B$31,Data_Wand4245!$B$50:$B$53)</c:f>
              <c:numCache>
                <c:formatCode>General</c:formatCode>
                <c:ptCount val="13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1.0000000000000004E-2</c:v>
                </c:pt>
                <c:pt idx="6">
                  <c:v>1.0000000000000004E-2</c:v>
                </c:pt>
                <c:pt idx="7">
                  <c:v>1.0000000000000004E-2</c:v>
                </c:pt>
                <c:pt idx="8">
                  <c:v>1.0000000000000004E-2</c:v>
                </c:pt>
                <c:pt idx="9">
                  <c:v>1.0000000000000004E-2</c:v>
                </c:pt>
                <c:pt idx="10">
                  <c:v>1.0000000000000004E-2</c:v>
                </c:pt>
                <c:pt idx="11">
                  <c:v>1.0000000000000004E-2</c:v>
                </c:pt>
                <c:pt idx="12">
                  <c:v>1.0000000000000004E-2</c:v>
                </c:pt>
              </c:numCache>
            </c:numRef>
          </c:yVal>
        </c:ser>
        <c:axId val="71169920"/>
        <c:axId val="71171456"/>
      </c:scatterChart>
      <c:valAx>
        <c:axId val="71169920"/>
        <c:scaling>
          <c:orientation val="minMax"/>
        </c:scaling>
        <c:axPos val="b"/>
        <c:numFmt formatCode="General" sourceLinked="1"/>
        <c:tickLblPos val="nextTo"/>
        <c:crossAx val="71171456"/>
        <c:crosses val="autoZero"/>
        <c:crossBetween val="midCat"/>
      </c:valAx>
      <c:valAx>
        <c:axId val="711714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J(0) ns/rad</a:t>
                </a:r>
              </a:p>
            </c:rich>
          </c:tx>
          <c:layout/>
        </c:title>
        <c:numFmt formatCode="0.00" sourceLinked="1"/>
        <c:tickLblPos val="nextTo"/>
        <c:crossAx val="71169920"/>
        <c:crosses val="autoZero"/>
        <c:crossBetween val="midCat"/>
      </c:valAx>
    </c:plotArea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SDM!$AA$4:$AA$65</c:f>
              <c:numCache>
                <c:formatCode>General</c:formatCode>
                <c:ptCount val="6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20</c:v>
                </c:pt>
                <c:pt idx="18">
                  <c:v>22</c:v>
                </c:pt>
                <c:pt idx="19">
                  <c:v>23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29</c:v>
                </c:pt>
                <c:pt idx="24">
                  <c:v>30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35</c:v>
                </c:pt>
                <c:pt idx="29">
                  <c:v>36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62</c:v>
                </c:pt>
                <c:pt idx="52">
                  <c:v>63</c:v>
                </c:pt>
                <c:pt idx="53">
                  <c:v>64</c:v>
                </c:pt>
                <c:pt idx="54">
                  <c:v>65</c:v>
                </c:pt>
                <c:pt idx="55">
                  <c:v>66</c:v>
                </c:pt>
                <c:pt idx="56">
                  <c:v>67</c:v>
                </c:pt>
                <c:pt idx="57">
                  <c:v>68</c:v>
                </c:pt>
                <c:pt idx="58">
                  <c:v>70</c:v>
                </c:pt>
                <c:pt idx="59">
                  <c:v>74</c:v>
                </c:pt>
                <c:pt idx="60">
                  <c:v>75</c:v>
                </c:pt>
                <c:pt idx="61">
                  <c:v>76</c:v>
                </c:pt>
              </c:numCache>
            </c:numRef>
          </c:xVal>
          <c:yVal>
            <c:numRef>
              <c:f>SDM!$AJ$4:$AJ$65</c:f>
              <c:numCache>
                <c:formatCode>0.0000</c:formatCode>
                <c:ptCount val="62"/>
                <c:pt idx="0">
                  <c:v>8.4158203647216861E-3</c:v>
                </c:pt>
                <c:pt idx="1">
                  <c:v>8.446184919022659E-3</c:v>
                </c:pt>
                <c:pt idx="2">
                  <c:v>7.6164156672604497E-3</c:v>
                </c:pt>
                <c:pt idx="3">
                  <c:v>8.6746253013998114E-3</c:v>
                </c:pt>
                <c:pt idx="4">
                  <c:v>7.1516714742113135E-3</c:v>
                </c:pt>
                <c:pt idx="5">
                  <c:v>8.8598749130300442E-3</c:v>
                </c:pt>
                <c:pt idx="6">
                  <c:v>9.5873100777609833E-3</c:v>
                </c:pt>
                <c:pt idx="7">
                  <c:v>1.1650002896486558E-2</c:v>
                </c:pt>
                <c:pt idx="8">
                  <c:v>1.0048981068562972E-2</c:v>
                </c:pt>
                <c:pt idx="9">
                  <c:v>1.141219777724178E-2</c:v>
                </c:pt>
                <c:pt idx="10">
                  <c:v>1.0894512105298019E-2</c:v>
                </c:pt>
                <c:pt idx="11">
                  <c:v>7.2156137679201321E-3</c:v>
                </c:pt>
                <c:pt idx="12">
                  <c:v>7.8921252809759212E-3</c:v>
                </c:pt>
                <c:pt idx="13">
                  <c:v>8.5645502496534513E-3</c:v>
                </c:pt>
                <c:pt idx="14">
                  <c:v>7.1636496389049058E-3</c:v>
                </c:pt>
                <c:pt idx="15">
                  <c:v>7.6242143165271377E-3</c:v>
                </c:pt>
                <c:pt idx="16">
                  <c:v>7.7685709342890374E-3</c:v>
                </c:pt>
                <c:pt idx="17">
                  <c:v>8.884448696144822E-3</c:v>
                </c:pt>
                <c:pt idx="18">
                  <c:v>7.4464639372574925E-3</c:v>
                </c:pt>
                <c:pt idx="19">
                  <c:v>7.5559216151577539E-3</c:v>
                </c:pt>
                <c:pt idx="20">
                  <c:v>7.3408865475517076E-3</c:v>
                </c:pt>
                <c:pt idx="21">
                  <c:v>7.7660883365638401E-3</c:v>
                </c:pt>
                <c:pt idx="22">
                  <c:v>6.7511592713772406E-3</c:v>
                </c:pt>
                <c:pt idx="23">
                  <c:v>6.9953130451968389E-3</c:v>
                </c:pt>
                <c:pt idx="24">
                  <c:v>8.1314773471990037E-3</c:v>
                </c:pt>
                <c:pt idx="25">
                  <c:v>8.8362129297539348E-3</c:v>
                </c:pt>
                <c:pt idx="26">
                  <c:v>8.2280866485990069E-3</c:v>
                </c:pt>
                <c:pt idx="27">
                  <c:v>8.3439981360053234E-3</c:v>
                </c:pt>
                <c:pt idx="28">
                  <c:v>6.5688045149548194E-3</c:v>
                </c:pt>
                <c:pt idx="29">
                  <c:v>6.0657949736723704E-3</c:v>
                </c:pt>
                <c:pt idx="30">
                  <c:v>7.2084473849699307E-3</c:v>
                </c:pt>
                <c:pt idx="31">
                  <c:v>7.3067251844831371E-3</c:v>
                </c:pt>
                <c:pt idx="32">
                  <c:v>7.4217362519630476E-3</c:v>
                </c:pt>
                <c:pt idx="33">
                  <c:v>7.2052443783952981E-3</c:v>
                </c:pt>
                <c:pt idx="34">
                  <c:v>7.0269457715641248E-3</c:v>
                </c:pt>
                <c:pt idx="35">
                  <c:v>8.1523304282208817E-3</c:v>
                </c:pt>
                <c:pt idx="36">
                  <c:v>6.6781811246722717E-3</c:v>
                </c:pt>
                <c:pt idx="37">
                  <c:v>7.0219618964639414E-3</c:v>
                </c:pt>
                <c:pt idx="38">
                  <c:v>7.3907580541274593E-3</c:v>
                </c:pt>
                <c:pt idx="39">
                  <c:v>9.9990727541776417E-3</c:v>
                </c:pt>
                <c:pt idx="40">
                  <c:v>1.0886862280177852E-2</c:v>
                </c:pt>
                <c:pt idx="41">
                  <c:v>7.7281390664751025E-3</c:v>
                </c:pt>
                <c:pt idx="42">
                  <c:v>7.8053273896458832E-3</c:v>
                </c:pt>
                <c:pt idx="43">
                  <c:v>6.1958211755198545E-3</c:v>
                </c:pt>
                <c:pt idx="44">
                  <c:v>6.8771795763608451E-3</c:v>
                </c:pt>
                <c:pt idx="45">
                  <c:v>7.500237121641393E-3</c:v>
                </c:pt>
                <c:pt idx="46">
                  <c:v>6.7834769068738894E-3</c:v>
                </c:pt>
                <c:pt idx="47">
                  <c:v>6.3888215329150093E-3</c:v>
                </c:pt>
                <c:pt idx="48">
                  <c:v>7.5373292085012299E-3</c:v>
                </c:pt>
                <c:pt idx="49">
                  <c:v>7.0960632709565581E-3</c:v>
                </c:pt>
                <c:pt idx="50">
                  <c:v>6.9677482959579189E-3</c:v>
                </c:pt>
                <c:pt idx="51">
                  <c:v>1.1974876433564173E-2</c:v>
                </c:pt>
                <c:pt idx="52">
                  <c:v>6.444929528866941E-3</c:v>
                </c:pt>
                <c:pt idx="53">
                  <c:v>8.5203575953345344E-3</c:v>
                </c:pt>
                <c:pt idx="54">
                  <c:v>8.0082571642990253E-3</c:v>
                </c:pt>
                <c:pt idx="55">
                  <c:v>7.5758063110497684E-3</c:v>
                </c:pt>
                <c:pt idx="56">
                  <c:v>7.9231783019516316E-3</c:v>
                </c:pt>
                <c:pt idx="57">
                  <c:v>7.2566215001140652E-3</c:v>
                </c:pt>
                <c:pt idx="58">
                  <c:v>7.1841918312034667E-3</c:v>
                </c:pt>
                <c:pt idx="59">
                  <c:v>2.2038186213948985E-2</c:v>
                </c:pt>
                <c:pt idx="60">
                  <c:v>2.4339156578515479E-2</c:v>
                </c:pt>
                <c:pt idx="61">
                  <c:v>2.7225804542045488E-2</c:v>
                </c:pt>
              </c:numCache>
            </c:numRef>
          </c:yVal>
        </c:ser>
        <c:ser>
          <c:idx val="1"/>
          <c:order val="1"/>
          <c:tx>
            <c:v>Sheet</c:v>
          </c:tx>
          <c:spPr>
            <a:ln w="28575">
              <a:noFill/>
            </a:ln>
          </c:spPr>
          <c:xVal>
            <c:numRef>
              <c:f>(Data_Wand4245!$D$4:$D$9,Data_Wand4245!$D$12:$D$19,Data_Wand4245!$D$35:$D$40,Data_Wand4245!$D$43:$D$45,Data_Wand4245!$D$57:$D$62)</c:f>
              <c:numCache>
                <c:formatCode>General</c:formatCode>
                <c:ptCount val="2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48</c:v>
                </c:pt>
                <c:pt idx="21">
                  <c:v>49</c:v>
                </c:pt>
                <c:pt idx="22">
                  <c:v>50</c:v>
                </c:pt>
                <c:pt idx="23">
                  <c:v>64</c:v>
                </c:pt>
                <c:pt idx="24">
                  <c:v>65</c:v>
                </c:pt>
                <c:pt idx="25">
                  <c:v>66</c:v>
                </c:pt>
                <c:pt idx="26">
                  <c:v>67</c:v>
                </c:pt>
                <c:pt idx="27">
                  <c:v>68</c:v>
                </c:pt>
                <c:pt idx="28">
                  <c:v>70</c:v>
                </c:pt>
              </c:numCache>
            </c:numRef>
          </c:xVal>
          <c:yVal>
            <c:numRef>
              <c:f>(Data_Wand4245!$C$4:$C$9,Data_Wand4245!$C$12:$C$19,Data_Wand4245!$C$23:$C$31,Data_Wand4245!$C$35:$C$40,Data_Wand4245!$C$43:$C$45,Data_Wand4245!$C$50:$C$53,Data_Wand4245!$C$57:$C$62)</c:f>
              <c:numCache>
                <c:formatCode>General</c:formatCode>
                <c:ptCount val="42"/>
                <c:pt idx="0">
                  <c:v>1.0000000000000005E-4</c:v>
                </c:pt>
                <c:pt idx="1">
                  <c:v>1.0000000000000005E-4</c:v>
                </c:pt>
                <c:pt idx="2">
                  <c:v>1.0000000000000005E-4</c:v>
                </c:pt>
                <c:pt idx="3">
                  <c:v>1.0000000000000005E-4</c:v>
                </c:pt>
                <c:pt idx="4">
                  <c:v>1.0000000000000005E-4</c:v>
                </c:pt>
                <c:pt idx="5">
                  <c:v>1.0000000000000005E-4</c:v>
                </c:pt>
                <c:pt idx="6">
                  <c:v>1.0000000000000005E-4</c:v>
                </c:pt>
                <c:pt idx="7">
                  <c:v>1.0000000000000005E-4</c:v>
                </c:pt>
                <c:pt idx="8">
                  <c:v>1.0000000000000005E-4</c:v>
                </c:pt>
                <c:pt idx="9">
                  <c:v>1.0000000000000005E-4</c:v>
                </c:pt>
                <c:pt idx="10">
                  <c:v>1.0000000000000005E-4</c:v>
                </c:pt>
                <c:pt idx="11">
                  <c:v>1.0000000000000005E-4</c:v>
                </c:pt>
                <c:pt idx="12">
                  <c:v>1.0000000000000005E-4</c:v>
                </c:pt>
                <c:pt idx="13">
                  <c:v>1.0000000000000005E-4</c:v>
                </c:pt>
                <c:pt idx="14">
                  <c:v>1.0000000000000005E-4</c:v>
                </c:pt>
                <c:pt idx="15">
                  <c:v>1.0000000000000005E-4</c:v>
                </c:pt>
                <c:pt idx="16">
                  <c:v>1.0000000000000005E-4</c:v>
                </c:pt>
                <c:pt idx="17">
                  <c:v>1.0000000000000005E-4</c:v>
                </c:pt>
                <c:pt idx="18">
                  <c:v>1.0000000000000005E-4</c:v>
                </c:pt>
                <c:pt idx="19">
                  <c:v>1.0000000000000005E-4</c:v>
                </c:pt>
                <c:pt idx="20">
                  <c:v>1.0000000000000005E-4</c:v>
                </c:pt>
                <c:pt idx="21">
                  <c:v>1.0000000000000005E-4</c:v>
                </c:pt>
                <c:pt idx="22">
                  <c:v>1.0000000000000005E-4</c:v>
                </c:pt>
                <c:pt idx="23">
                  <c:v>1.0000000000000005E-4</c:v>
                </c:pt>
                <c:pt idx="24">
                  <c:v>1.0000000000000005E-4</c:v>
                </c:pt>
                <c:pt idx="25">
                  <c:v>1.0000000000000005E-4</c:v>
                </c:pt>
                <c:pt idx="26">
                  <c:v>1.0000000000000005E-4</c:v>
                </c:pt>
                <c:pt idx="27">
                  <c:v>1.0000000000000005E-4</c:v>
                </c:pt>
                <c:pt idx="28">
                  <c:v>1.0000000000000005E-4</c:v>
                </c:pt>
                <c:pt idx="29">
                  <c:v>1.0000000000000005E-4</c:v>
                </c:pt>
                <c:pt idx="30">
                  <c:v>1.0000000000000005E-4</c:v>
                </c:pt>
                <c:pt idx="31">
                  <c:v>1.0000000000000005E-4</c:v>
                </c:pt>
                <c:pt idx="32">
                  <c:v>1.0000000000000005E-4</c:v>
                </c:pt>
                <c:pt idx="33">
                  <c:v>1.0000000000000005E-4</c:v>
                </c:pt>
                <c:pt idx="34">
                  <c:v>1.0000000000000005E-4</c:v>
                </c:pt>
                <c:pt idx="35">
                  <c:v>1.0000000000000005E-4</c:v>
                </c:pt>
                <c:pt idx="36">
                  <c:v>1.0000000000000005E-4</c:v>
                </c:pt>
                <c:pt idx="37">
                  <c:v>1.0000000000000005E-4</c:v>
                </c:pt>
                <c:pt idx="38">
                  <c:v>1.0000000000000005E-4</c:v>
                </c:pt>
                <c:pt idx="39">
                  <c:v>1.0000000000000005E-4</c:v>
                </c:pt>
                <c:pt idx="40">
                  <c:v>1.0000000000000005E-4</c:v>
                </c:pt>
                <c:pt idx="41">
                  <c:v>1.0000000000000005E-4</c:v>
                </c:pt>
              </c:numCache>
            </c:numRef>
          </c:yVal>
        </c:ser>
        <c:ser>
          <c:idx val="2"/>
          <c:order val="2"/>
          <c:tx>
            <c:v>Helix</c:v>
          </c:tx>
          <c:spPr>
            <a:ln w="28575">
              <a:noFill/>
            </a:ln>
          </c:spPr>
          <c:xVal>
            <c:numRef>
              <c:f>(Data_Wand4245!$D$23:$D$31,Data_Wand4245!$D$50:$D$53)</c:f>
              <c:numCache>
                <c:formatCode>General</c:formatCode>
                <c:ptCount val="13"/>
                <c:pt idx="0">
                  <c:v>23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29</c:v>
                </c:pt>
                <c:pt idx="5">
                  <c:v>30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</c:numCache>
            </c:numRef>
          </c:xVal>
          <c:yVal>
            <c:numRef>
              <c:f>(Data_Wand4245!$C$23:$C$31,Data_Wand4245!$C$50:$C$53)</c:f>
              <c:numCache>
                <c:formatCode>General</c:formatCode>
                <c:ptCount val="13"/>
                <c:pt idx="0">
                  <c:v>1.0000000000000005E-4</c:v>
                </c:pt>
                <c:pt idx="1">
                  <c:v>1.0000000000000005E-4</c:v>
                </c:pt>
                <c:pt idx="2">
                  <c:v>1.0000000000000005E-4</c:v>
                </c:pt>
                <c:pt idx="3">
                  <c:v>1.0000000000000005E-4</c:v>
                </c:pt>
                <c:pt idx="4">
                  <c:v>1.0000000000000005E-4</c:v>
                </c:pt>
                <c:pt idx="5">
                  <c:v>1.0000000000000005E-4</c:v>
                </c:pt>
                <c:pt idx="6">
                  <c:v>1.0000000000000005E-4</c:v>
                </c:pt>
                <c:pt idx="7">
                  <c:v>1.0000000000000005E-4</c:v>
                </c:pt>
                <c:pt idx="8">
                  <c:v>1.0000000000000005E-4</c:v>
                </c:pt>
                <c:pt idx="9">
                  <c:v>1.0000000000000005E-4</c:v>
                </c:pt>
                <c:pt idx="10">
                  <c:v>1.0000000000000005E-4</c:v>
                </c:pt>
                <c:pt idx="11">
                  <c:v>1.0000000000000005E-4</c:v>
                </c:pt>
                <c:pt idx="12">
                  <c:v>1.0000000000000005E-4</c:v>
                </c:pt>
              </c:numCache>
            </c:numRef>
          </c:yVal>
        </c:ser>
        <c:axId val="71332992"/>
        <c:axId val="71334528"/>
      </c:scatterChart>
      <c:valAx>
        <c:axId val="71332992"/>
        <c:scaling>
          <c:orientation val="minMax"/>
        </c:scaling>
        <c:axPos val="b"/>
        <c:numFmt formatCode="General" sourceLinked="1"/>
        <c:tickLblPos val="low"/>
        <c:crossAx val="71334528"/>
        <c:crosses val="autoZero"/>
        <c:crossBetween val="midCat"/>
      </c:valAx>
      <c:valAx>
        <c:axId val="713345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J(wH) ns/rad</a:t>
                </a:r>
              </a:p>
            </c:rich>
          </c:tx>
          <c:layout/>
        </c:title>
        <c:numFmt formatCode="0.0000" sourceLinked="1"/>
        <c:tickLblPos val="nextTo"/>
        <c:crossAx val="71332992"/>
        <c:crosses val="autoZero"/>
        <c:crossBetween val="midCat"/>
      </c:valAx>
    </c:plotArea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FastMF!$A$9:$A$70</c:f>
              <c:numCache>
                <c:formatCode>General</c:formatCode>
                <c:ptCount val="6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20</c:v>
                </c:pt>
                <c:pt idx="18">
                  <c:v>22</c:v>
                </c:pt>
                <c:pt idx="19">
                  <c:v>23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29</c:v>
                </c:pt>
                <c:pt idx="24">
                  <c:v>30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35</c:v>
                </c:pt>
                <c:pt idx="29">
                  <c:v>36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62</c:v>
                </c:pt>
                <c:pt idx="52">
                  <c:v>63</c:v>
                </c:pt>
                <c:pt idx="53">
                  <c:v>64</c:v>
                </c:pt>
                <c:pt idx="54">
                  <c:v>65</c:v>
                </c:pt>
                <c:pt idx="55">
                  <c:v>66</c:v>
                </c:pt>
                <c:pt idx="56">
                  <c:v>67</c:v>
                </c:pt>
                <c:pt idx="57">
                  <c:v>68</c:v>
                </c:pt>
                <c:pt idx="58">
                  <c:v>70</c:v>
                </c:pt>
                <c:pt idx="59">
                  <c:v>74</c:v>
                </c:pt>
                <c:pt idx="60">
                  <c:v>75</c:v>
                </c:pt>
                <c:pt idx="61">
                  <c:v>76</c:v>
                </c:pt>
              </c:numCache>
            </c:numRef>
          </c:xVal>
          <c:yVal>
            <c:numRef>
              <c:f>FastMF!$C$9:$C$69</c:f>
              <c:numCache>
                <c:formatCode>General</c:formatCode>
                <c:ptCount val="61"/>
                <c:pt idx="0">
                  <c:v>0.80200000000000005</c:v>
                </c:pt>
                <c:pt idx="1">
                  <c:v>0.76000000000000023</c:v>
                </c:pt>
                <c:pt idx="2">
                  <c:v>0.85800000000000021</c:v>
                </c:pt>
                <c:pt idx="3">
                  <c:v>0.80400000000000005</c:v>
                </c:pt>
                <c:pt idx="4">
                  <c:v>0.82600000000000018</c:v>
                </c:pt>
                <c:pt idx="5">
                  <c:v>0.84100000000000019</c:v>
                </c:pt>
                <c:pt idx="6">
                  <c:v>0.68400000000000005</c:v>
                </c:pt>
                <c:pt idx="7">
                  <c:v>0.68</c:v>
                </c:pt>
                <c:pt idx="8">
                  <c:v>0.59299999999999997</c:v>
                </c:pt>
                <c:pt idx="9">
                  <c:v>0.70400000000000018</c:v>
                </c:pt>
                <c:pt idx="10">
                  <c:v>0.73800000000000021</c:v>
                </c:pt>
                <c:pt idx="11">
                  <c:v>0.81200000000000028</c:v>
                </c:pt>
                <c:pt idx="12">
                  <c:v>0.80500000000000005</c:v>
                </c:pt>
                <c:pt idx="13">
                  <c:v>0.81699999999999995</c:v>
                </c:pt>
                <c:pt idx="14">
                  <c:v>0.76400000000000023</c:v>
                </c:pt>
                <c:pt idx="15">
                  <c:v>0.85800000000000021</c:v>
                </c:pt>
                <c:pt idx="16">
                  <c:v>0.81599999999999995</c:v>
                </c:pt>
                <c:pt idx="17">
                  <c:v>0.82399999999999995</c:v>
                </c:pt>
                <c:pt idx="18">
                  <c:v>0.81799999999999995</c:v>
                </c:pt>
                <c:pt idx="19">
                  <c:v>0.87100000000000022</c:v>
                </c:pt>
                <c:pt idx="20">
                  <c:v>0.85900000000000021</c:v>
                </c:pt>
                <c:pt idx="21">
                  <c:v>0.8480000000000002</c:v>
                </c:pt>
                <c:pt idx="22">
                  <c:v>0.86400000000000021</c:v>
                </c:pt>
                <c:pt idx="23">
                  <c:v>0.85900000000000021</c:v>
                </c:pt>
                <c:pt idx="24">
                  <c:v>0.85700000000000021</c:v>
                </c:pt>
                <c:pt idx="25">
                  <c:v>0.83900000000000019</c:v>
                </c:pt>
                <c:pt idx="26">
                  <c:v>0.80300000000000005</c:v>
                </c:pt>
                <c:pt idx="27">
                  <c:v>0.80400000000000005</c:v>
                </c:pt>
                <c:pt idx="28">
                  <c:v>0.83000000000000018</c:v>
                </c:pt>
                <c:pt idx="29">
                  <c:v>0.74000000000000021</c:v>
                </c:pt>
                <c:pt idx="30">
                  <c:v>0.83100000000000018</c:v>
                </c:pt>
                <c:pt idx="31">
                  <c:v>0.8450000000000002</c:v>
                </c:pt>
                <c:pt idx="32">
                  <c:v>0.84000000000000019</c:v>
                </c:pt>
                <c:pt idx="33">
                  <c:v>0.81100000000000005</c:v>
                </c:pt>
                <c:pt idx="34">
                  <c:v>0.81699999999999995</c:v>
                </c:pt>
                <c:pt idx="35">
                  <c:v>0.83000000000000018</c:v>
                </c:pt>
                <c:pt idx="36">
                  <c:v>0.84000000000000019</c:v>
                </c:pt>
                <c:pt idx="37">
                  <c:v>0.83900000000000019</c:v>
                </c:pt>
                <c:pt idx="38">
                  <c:v>0.80100000000000005</c:v>
                </c:pt>
                <c:pt idx="39">
                  <c:v>0.78900000000000003</c:v>
                </c:pt>
                <c:pt idx="40">
                  <c:v>0.74000000000000021</c:v>
                </c:pt>
                <c:pt idx="41">
                  <c:v>0.82299999999999995</c:v>
                </c:pt>
                <c:pt idx="42">
                  <c:v>0.78400000000000003</c:v>
                </c:pt>
                <c:pt idx="43">
                  <c:v>0.77200000000000024</c:v>
                </c:pt>
                <c:pt idx="44">
                  <c:v>0.82399999999999995</c:v>
                </c:pt>
                <c:pt idx="45">
                  <c:v>0.84400000000000019</c:v>
                </c:pt>
                <c:pt idx="46">
                  <c:v>0.86600000000000021</c:v>
                </c:pt>
                <c:pt idx="47">
                  <c:v>0.84000000000000019</c:v>
                </c:pt>
                <c:pt idx="48">
                  <c:v>0.85700000000000021</c:v>
                </c:pt>
                <c:pt idx="49">
                  <c:v>0.82099999999999995</c:v>
                </c:pt>
                <c:pt idx="50">
                  <c:v>0.8500000000000002</c:v>
                </c:pt>
                <c:pt idx="51">
                  <c:v>0.69799999999999995</c:v>
                </c:pt>
                <c:pt idx="52">
                  <c:v>0.80800000000000005</c:v>
                </c:pt>
                <c:pt idx="53">
                  <c:v>0.83800000000000019</c:v>
                </c:pt>
                <c:pt idx="54">
                  <c:v>0.81499999999999995</c:v>
                </c:pt>
                <c:pt idx="55">
                  <c:v>0.81799999999999995</c:v>
                </c:pt>
                <c:pt idx="56">
                  <c:v>0.81899999999999995</c:v>
                </c:pt>
                <c:pt idx="57">
                  <c:v>0.82700000000000018</c:v>
                </c:pt>
                <c:pt idx="58">
                  <c:v>0.8550000000000002</c:v>
                </c:pt>
                <c:pt idx="59">
                  <c:v>0.21900000000000006</c:v>
                </c:pt>
                <c:pt idx="60">
                  <c:v>7.0000000000000021E-2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xVal>
            <c:numRef>
              <c:f>(Data_Wand4245!$D$4:$D$9,Data_Wand4245!$D$12:$D$19,Data_Wand4245!$D$35:$D$40,Data_Wand4245!$D$43:$D$45,Data_Wand4245!$D$57:$D$62)</c:f>
              <c:numCache>
                <c:formatCode>General</c:formatCode>
                <c:ptCount val="2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48</c:v>
                </c:pt>
                <c:pt idx="21">
                  <c:v>49</c:v>
                </c:pt>
                <c:pt idx="22">
                  <c:v>50</c:v>
                </c:pt>
                <c:pt idx="23">
                  <c:v>64</c:v>
                </c:pt>
                <c:pt idx="24">
                  <c:v>65</c:v>
                </c:pt>
                <c:pt idx="25">
                  <c:v>66</c:v>
                </c:pt>
                <c:pt idx="26">
                  <c:v>67</c:v>
                </c:pt>
                <c:pt idx="27">
                  <c:v>68</c:v>
                </c:pt>
                <c:pt idx="28">
                  <c:v>70</c:v>
                </c:pt>
              </c:numCache>
            </c:numRef>
          </c:xVal>
          <c:yVal>
            <c:numRef>
              <c:f>(Data_Wand4245!$B$4:$B$9,Data_Wand4245!$B$12:$B$19,Data_Wand4245!$B$35:$B$40,Data_Wand4245!$B$43:$B$45,Data_Wand4245!$B$57:$B$62)</c:f>
              <c:numCache>
                <c:formatCode>General</c:formatCode>
                <c:ptCount val="29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1.0000000000000004E-2</c:v>
                </c:pt>
                <c:pt idx="6">
                  <c:v>1.0000000000000004E-2</c:v>
                </c:pt>
                <c:pt idx="7">
                  <c:v>1.0000000000000004E-2</c:v>
                </c:pt>
                <c:pt idx="8">
                  <c:v>1.0000000000000004E-2</c:v>
                </c:pt>
                <c:pt idx="9">
                  <c:v>1.0000000000000004E-2</c:v>
                </c:pt>
                <c:pt idx="10">
                  <c:v>1.0000000000000004E-2</c:v>
                </c:pt>
                <c:pt idx="11">
                  <c:v>1.0000000000000004E-2</c:v>
                </c:pt>
                <c:pt idx="12">
                  <c:v>1.0000000000000004E-2</c:v>
                </c:pt>
                <c:pt idx="13">
                  <c:v>1.0000000000000004E-2</c:v>
                </c:pt>
                <c:pt idx="14">
                  <c:v>1.0000000000000004E-2</c:v>
                </c:pt>
                <c:pt idx="15">
                  <c:v>1.0000000000000004E-2</c:v>
                </c:pt>
                <c:pt idx="16">
                  <c:v>1.0000000000000004E-2</c:v>
                </c:pt>
                <c:pt idx="17">
                  <c:v>1.0000000000000004E-2</c:v>
                </c:pt>
                <c:pt idx="18">
                  <c:v>1.0000000000000004E-2</c:v>
                </c:pt>
                <c:pt idx="19">
                  <c:v>1.0000000000000004E-2</c:v>
                </c:pt>
                <c:pt idx="20">
                  <c:v>1.0000000000000004E-2</c:v>
                </c:pt>
                <c:pt idx="21">
                  <c:v>1.0000000000000004E-2</c:v>
                </c:pt>
                <c:pt idx="22">
                  <c:v>1.0000000000000004E-2</c:v>
                </c:pt>
                <c:pt idx="23">
                  <c:v>1.0000000000000004E-2</c:v>
                </c:pt>
                <c:pt idx="24">
                  <c:v>1.0000000000000004E-2</c:v>
                </c:pt>
                <c:pt idx="25">
                  <c:v>1.0000000000000004E-2</c:v>
                </c:pt>
                <c:pt idx="26">
                  <c:v>1.0000000000000004E-2</c:v>
                </c:pt>
                <c:pt idx="27">
                  <c:v>1.0000000000000004E-2</c:v>
                </c:pt>
                <c:pt idx="28">
                  <c:v>1.0000000000000004E-2</c:v>
                </c:pt>
              </c:numCache>
            </c:numRef>
          </c:yVal>
        </c:ser>
        <c:ser>
          <c:idx val="2"/>
          <c:order val="2"/>
          <c:tx>
            <c:v>Helix</c:v>
          </c:tx>
          <c:spPr>
            <a:ln w="28575">
              <a:noFill/>
            </a:ln>
          </c:spPr>
          <c:xVal>
            <c:numRef>
              <c:f>(Data_Wand4245!$D$23:$D$31,Data_Wand4245!$D$50:$D$53)</c:f>
              <c:numCache>
                <c:formatCode>General</c:formatCode>
                <c:ptCount val="13"/>
                <c:pt idx="0">
                  <c:v>23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29</c:v>
                </c:pt>
                <c:pt idx="5">
                  <c:v>30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</c:numCache>
            </c:numRef>
          </c:xVal>
          <c:yVal>
            <c:numRef>
              <c:f>(Data_Wand4245!$B$23:$B$31,Data_Wand4245!$B$50:$B$53)</c:f>
              <c:numCache>
                <c:formatCode>General</c:formatCode>
                <c:ptCount val="13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1.0000000000000004E-2</c:v>
                </c:pt>
                <c:pt idx="6">
                  <c:v>1.0000000000000004E-2</c:v>
                </c:pt>
                <c:pt idx="7">
                  <c:v>1.0000000000000004E-2</c:v>
                </c:pt>
                <c:pt idx="8">
                  <c:v>1.0000000000000004E-2</c:v>
                </c:pt>
                <c:pt idx="9">
                  <c:v>1.0000000000000004E-2</c:v>
                </c:pt>
                <c:pt idx="10">
                  <c:v>1.0000000000000004E-2</c:v>
                </c:pt>
                <c:pt idx="11">
                  <c:v>1.0000000000000004E-2</c:v>
                </c:pt>
                <c:pt idx="12">
                  <c:v>1.0000000000000004E-2</c:v>
                </c:pt>
              </c:numCache>
            </c:numRef>
          </c:yVal>
        </c:ser>
        <c:axId val="72447104"/>
        <c:axId val="72448640"/>
      </c:scatterChart>
      <c:valAx>
        <c:axId val="72447104"/>
        <c:scaling>
          <c:orientation val="minMax"/>
        </c:scaling>
        <c:axPos val="b"/>
        <c:numFmt formatCode="General" sourceLinked="1"/>
        <c:tickLblPos val="nextTo"/>
        <c:crossAx val="72448640"/>
        <c:crosses val="autoZero"/>
        <c:crossBetween val="midCat"/>
      </c:valAx>
      <c:valAx>
        <c:axId val="724486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S2</a:t>
                </a:r>
              </a:p>
            </c:rich>
          </c:tx>
          <c:layout/>
        </c:title>
        <c:numFmt formatCode="General" sourceLinked="1"/>
        <c:tickLblPos val="nextTo"/>
        <c:crossAx val="72447104"/>
        <c:crosses val="autoZero"/>
        <c:crossBetween val="midCat"/>
      </c:valAx>
    </c:plotArea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FastMF!$A$9:$A$70</c:f>
              <c:numCache>
                <c:formatCode>General</c:formatCode>
                <c:ptCount val="6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20</c:v>
                </c:pt>
                <c:pt idx="18">
                  <c:v>22</c:v>
                </c:pt>
                <c:pt idx="19">
                  <c:v>23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29</c:v>
                </c:pt>
                <c:pt idx="24">
                  <c:v>30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35</c:v>
                </c:pt>
                <c:pt idx="29">
                  <c:v>36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62</c:v>
                </c:pt>
                <c:pt idx="52">
                  <c:v>63</c:v>
                </c:pt>
                <c:pt idx="53">
                  <c:v>64</c:v>
                </c:pt>
                <c:pt idx="54">
                  <c:v>65</c:v>
                </c:pt>
                <c:pt idx="55">
                  <c:v>66</c:v>
                </c:pt>
                <c:pt idx="56">
                  <c:v>67</c:v>
                </c:pt>
                <c:pt idx="57">
                  <c:v>68</c:v>
                </c:pt>
                <c:pt idx="58">
                  <c:v>70</c:v>
                </c:pt>
                <c:pt idx="59">
                  <c:v>74</c:v>
                </c:pt>
                <c:pt idx="60">
                  <c:v>75</c:v>
                </c:pt>
                <c:pt idx="61">
                  <c:v>76</c:v>
                </c:pt>
              </c:numCache>
            </c:numRef>
          </c:xVal>
          <c:yVal>
            <c:numRef>
              <c:f>FastMF!$I$9:$I$70</c:f>
              <c:numCache>
                <c:formatCode>0.00E+00</c:formatCode>
                <c:ptCount val="62"/>
                <c:pt idx="0">
                  <c:v>27.797999999999991</c:v>
                </c:pt>
                <c:pt idx="1">
                  <c:v>1245.8</c:v>
                </c:pt>
                <c:pt idx="3">
                  <c:v>26.1</c:v>
                </c:pt>
                <c:pt idx="6">
                  <c:v>1766.6</c:v>
                </c:pt>
                <c:pt idx="7">
                  <c:v>746.47</c:v>
                </c:pt>
                <c:pt idx="8">
                  <c:v>1785</c:v>
                </c:pt>
                <c:pt idx="9">
                  <c:v>51.568000000000012</c:v>
                </c:pt>
                <c:pt idx="10">
                  <c:v>47.636000000000003</c:v>
                </c:pt>
                <c:pt idx="13">
                  <c:v>25.193000000000001</c:v>
                </c:pt>
                <c:pt idx="17">
                  <c:v>33.972000000000001</c:v>
                </c:pt>
                <c:pt idx="25">
                  <c:v>31.024999999999999</c:v>
                </c:pt>
                <c:pt idx="26">
                  <c:v>19.850000000000001</c:v>
                </c:pt>
                <c:pt idx="27">
                  <c:v>21.385000000000002</c:v>
                </c:pt>
                <c:pt idx="39">
                  <c:v>46.172000000000011</c:v>
                </c:pt>
                <c:pt idx="40">
                  <c:v>48.276000000000003</c:v>
                </c:pt>
                <c:pt idx="42">
                  <c:v>20.305</c:v>
                </c:pt>
                <c:pt idx="51">
                  <c:v>54.432000000000002</c:v>
                </c:pt>
                <c:pt idx="54">
                  <c:v>18.54</c:v>
                </c:pt>
                <c:pt idx="59">
                  <c:v>1076</c:v>
                </c:pt>
                <c:pt idx="60">
                  <c:v>968.32999999999981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2"/>
          </c:marker>
          <c:xVal>
            <c:numRef>
              <c:f>(Data_Wand4245!$D$4:$D$9,Data_Wand4245!$D$12:$D$19,Data_Wand4245!$D$35:$D$40,Data_Wand4245!$D$43:$D$45,Data_Wand4245!$D$57:$D$62)</c:f>
              <c:numCache>
                <c:formatCode>General</c:formatCode>
                <c:ptCount val="2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48</c:v>
                </c:pt>
                <c:pt idx="21">
                  <c:v>49</c:v>
                </c:pt>
                <c:pt idx="22">
                  <c:v>50</c:v>
                </c:pt>
                <c:pt idx="23">
                  <c:v>64</c:v>
                </c:pt>
                <c:pt idx="24">
                  <c:v>65</c:v>
                </c:pt>
                <c:pt idx="25">
                  <c:v>66</c:v>
                </c:pt>
                <c:pt idx="26">
                  <c:v>67</c:v>
                </c:pt>
                <c:pt idx="27">
                  <c:v>68</c:v>
                </c:pt>
                <c:pt idx="28">
                  <c:v>70</c:v>
                </c:pt>
              </c:numCache>
            </c:numRef>
          </c:xVal>
          <c:yVal>
            <c:numRef>
              <c:f>(Data_Wand4245!$B$4:$B$9,Data_Wand4245!$B$12:$B$19,Data_Wand4245!$B$35:$B$40,Data_Wand4245!$B$43:$B$45,Data_Wand4245!$B$57:$B$62)</c:f>
              <c:numCache>
                <c:formatCode>General</c:formatCode>
                <c:ptCount val="29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1.0000000000000004E-2</c:v>
                </c:pt>
                <c:pt idx="6">
                  <c:v>1.0000000000000004E-2</c:v>
                </c:pt>
                <c:pt idx="7">
                  <c:v>1.0000000000000004E-2</c:v>
                </c:pt>
                <c:pt idx="8">
                  <c:v>1.0000000000000004E-2</c:v>
                </c:pt>
                <c:pt idx="9">
                  <c:v>1.0000000000000004E-2</c:v>
                </c:pt>
                <c:pt idx="10">
                  <c:v>1.0000000000000004E-2</c:v>
                </c:pt>
                <c:pt idx="11">
                  <c:v>1.0000000000000004E-2</c:v>
                </c:pt>
                <c:pt idx="12">
                  <c:v>1.0000000000000004E-2</c:v>
                </c:pt>
                <c:pt idx="13">
                  <c:v>1.0000000000000004E-2</c:v>
                </c:pt>
                <c:pt idx="14">
                  <c:v>1.0000000000000004E-2</c:v>
                </c:pt>
                <c:pt idx="15">
                  <c:v>1.0000000000000004E-2</c:v>
                </c:pt>
                <c:pt idx="16">
                  <c:v>1.0000000000000004E-2</c:v>
                </c:pt>
                <c:pt idx="17">
                  <c:v>1.0000000000000004E-2</c:v>
                </c:pt>
                <c:pt idx="18">
                  <c:v>1.0000000000000004E-2</c:v>
                </c:pt>
                <c:pt idx="19">
                  <c:v>1.0000000000000004E-2</c:v>
                </c:pt>
                <c:pt idx="20">
                  <c:v>1.0000000000000004E-2</c:v>
                </c:pt>
                <c:pt idx="21">
                  <c:v>1.0000000000000004E-2</c:v>
                </c:pt>
                <c:pt idx="22">
                  <c:v>1.0000000000000004E-2</c:v>
                </c:pt>
                <c:pt idx="23">
                  <c:v>1.0000000000000004E-2</c:v>
                </c:pt>
                <c:pt idx="24">
                  <c:v>1.0000000000000004E-2</c:v>
                </c:pt>
                <c:pt idx="25">
                  <c:v>1.0000000000000004E-2</c:v>
                </c:pt>
                <c:pt idx="26">
                  <c:v>1.0000000000000004E-2</c:v>
                </c:pt>
                <c:pt idx="27">
                  <c:v>1.0000000000000004E-2</c:v>
                </c:pt>
                <c:pt idx="28">
                  <c:v>1.0000000000000004E-2</c:v>
                </c:pt>
              </c:numCache>
            </c:numRef>
          </c:yVal>
        </c:ser>
        <c:ser>
          <c:idx val="2"/>
          <c:order val="2"/>
          <c:tx>
            <c:v>Helix</c:v>
          </c:tx>
          <c:spPr>
            <a:ln w="28575">
              <a:noFill/>
            </a:ln>
          </c:spPr>
          <c:marker>
            <c:symbol val="triangle"/>
            <c:size val="2"/>
          </c:marker>
          <c:xVal>
            <c:numRef>
              <c:f>(Data_Wand4245!$D$23:$D$31,Data_Wand4245!$D$50:$D$53)</c:f>
              <c:numCache>
                <c:formatCode>General</c:formatCode>
                <c:ptCount val="13"/>
                <c:pt idx="0">
                  <c:v>23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29</c:v>
                </c:pt>
                <c:pt idx="5">
                  <c:v>30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</c:numCache>
            </c:numRef>
          </c:xVal>
          <c:yVal>
            <c:numRef>
              <c:f>(Data_Wand4245!$B$23:$B$31,Data_Wand4245!$B$50:$B$53)</c:f>
              <c:numCache>
                <c:formatCode>General</c:formatCode>
                <c:ptCount val="13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1.0000000000000004E-2</c:v>
                </c:pt>
                <c:pt idx="6">
                  <c:v>1.0000000000000004E-2</c:v>
                </c:pt>
                <c:pt idx="7">
                  <c:v>1.0000000000000004E-2</c:v>
                </c:pt>
                <c:pt idx="8">
                  <c:v>1.0000000000000004E-2</c:v>
                </c:pt>
                <c:pt idx="9">
                  <c:v>1.0000000000000004E-2</c:v>
                </c:pt>
                <c:pt idx="10">
                  <c:v>1.0000000000000004E-2</c:v>
                </c:pt>
                <c:pt idx="11">
                  <c:v>1.0000000000000004E-2</c:v>
                </c:pt>
                <c:pt idx="12">
                  <c:v>1.0000000000000004E-2</c:v>
                </c:pt>
              </c:numCache>
            </c:numRef>
          </c:yVal>
        </c:ser>
        <c:axId val="72465792"/>
        <c:axId val="72475776"/>
      </c:scatterChart>
      <c:valAx>
        <c:axId val="72465792"/>
        <c:scaling>
          <c:orientation val="minMax"/>
        </c:scaling>
        <c:axPos val="b"/>
        <c:numFmt formatCode="General" sourceLinked="1"/>
        <c:tickLblPos val="nextTo"/>
        <c:crossAx val="72475776"/>
        <c:crosses val="autoZero"/>
        <c:crossBetween val="midCat"/>
      </c:valAx>
      <c:valAx>
        <c:axId val="724757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 (ps)</a:t>
                </a:r>
              </a:p>
            </c:rich>
          </c:tx>
          <c:layout/>
        </c:title>
        <c:numFmt formatCode="#,##0" sourceLinked="0"/>
        <c:tickLblPos val="nextTo"/>
        <c:crossAx val="72465792"/>
        <c:crosses val="autoZero"/>
        <c:crossBetween val="midCat"/>
      </c:valAx>
    </c:plotArea>
    <c:plotVisOnly val="1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FastMF!$A$9:$A$70</c:f>
              <c:numCache>
                <c:formatCode>General</c:formatCode>
                <c:ptCount val="6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20</c:v>
                </c:pt>
                <c:pt idx="18">
                  <c:v>22</c:v>
                </c:pt>
                <c:pt idx="19">
                  <c:v>23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29</c:v>
                </c:pt>
                <c:pt idx="24">
                  <c:v>30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35</c:v>
                </c:pt>
                <c:pt idx="29">
                  <c:v>36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62</c:v>
                </c:pt>
                <c:pt idx="52">
                  <c:v>63</c:v>
                </c:pt>
                <c:pt idx="53">
                  <c:v>64</c:v>
                </c:pt>
                <c:pt idx="54">
                  <c:v>65</c:v>
                </c:pt>
                <c:pt idx="55">
                  <c:v>66</c:v>
                </c:pt>
                <c:pt idx="56">
                  <c:v>67</c:v>
                </c:pt>
                <c:pt idx="57">
                  <c:v>68</c:v>
                </c:pt>
                <c:pt idx="58">
                  <c:v>70</c:v>
                </c:pt>
                <c:pt idx="59">
                  <c:v>74</c:v>
                </c:pt>
                <c:pt idx="60">
                  <c:v>75</c:v>
                </c:pt>
                <c:pt idx="61">
                  <c:v>76</c:v>
                </c:pt>
              </c:numCache>
            </c:numRef>
          </c:xVal>
          <c:yVal>
            <c:numRef>
              <c:f>FastMF!$K$9:$K$70</c:f>
              <c:numCache>
                <c:formatCode>General</c:formatCode>
                <c:ptCount val="62"/>
                <c:pt idx="19">
                  <c:v>0.96100000000000019</c:v>
                </c:pt>
                <c:pt idx="20">
                  <c:v>2.9870000000000001</c:v>
                </c:pt>
                <c:pt idx="22">
                  <c:v>0.23900000000000005</c:v>
                </c:pt>
                <c:pt idx="25">
                  <c:v>0.28400000000000009</c:v>
                </c:pt>
                <c:pt idx="29">
                  <c:v>0.27700000000000002</c:v>
                </c:pt>
              </c:numCache>
            </c:numRef>
          </c:yVal>
        </c:ser>
        <c:ser>
          <c:idx val="1"/>
          <c:order val="1"/>
          <c:tx>
            <c:v>Sheet</c:v>
          </c:tx>
          <c:spPr>
            <a:ln w="28575">
              <a:noFill/>
            </a:ln>
          </c:spPr>
          <c:marker>
            <c:symbol val="square"/>
            <c:size val="3"/>
          </c:marker>
          <c:xVal>
            <c:numRef>
              <c:f>(Data_Wand4245!$D$4:$D$9,Data_Wand4245!$D$12:$D$19,Data_Wand4245!$D$35:$D$40,Data_Wand4245!$D$43:$D$45,Data_Wand4245!$D$57:$D$62)</c:f>
              <c:numCache>
                <c:formatCode>General</c:formatCode>
                <c:ptCount val="2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48</c:v>
                </c:pt>
                <c:pt idx="21">
                  <c:v>49</c:v>
                </c:pt>
                <c:pt idx="22">
                  <c:v>50</c:v>
                </c:pt>
                <c:pt idx="23">
                  <c:v>64</c:v>
                </c:pt>
                <c:pt idx="24">
                  <c:v>65</c:v>
                </c:pt>
                <c:pt idx="25">
                  <c:v>66</c:v>
                </c:pt>
                <c:pt idx="26">
                  <c:v>67</c:v>
                </c:pt>
                <c:pt idx="27">
                  <c:v>68</c:v>
                </c:pt>
                <c:pt idx="28">
                  <c:v>70</c:v>
                </c:pt>
              </c:numCache>
            </c:numRef>
          </c:xVal>
          <c:yVal>
            <c:numRef>
              <c:f>(Data_Wand4245!$C$4:$C$9,Data_Wand4245!$C$12:$C$19,Data_Wand4245!$C$23:$C$31,Data_Wand4245!$C$35:$C$40,Data_Wand4245!$C$43:$C$45,Data_Wand4245!$C$50:$C$53,Data_Wand4245!$C$57:$C$62)</c:f>
              <c:numCache>
                <c:formatCode>General</c:formatCode>
                <c:ptCount val="42"/>
                <c:pt idx="0">
                  <c:v>1.0000000000000005E-4</c:v>
                </c:pt>
                <c:pt idx="1">
                  <c:v>1.0000000000000005E-4</c:v>
                </c:pt>
                <c:pt idx="2">
                  <c:v>1.0000000000000005E-4</c:v>
                </c:pt>
                <c:pt idx="3">
                  <c:v>1.0000000000000005E-4</c:v>
                </c:pt>
                <c:pt idx="4">
                  <c:v>1.0000000000000005E-4</c:v>
                </c:pt>
                <c:pt idx="5">
                  <c:v>1.0000000000000005E-4</c:v>
                </c:pt>
                <c:pt idx="6">
                  <c:v>1.0000000000000005E-4</c:v>
                </c:pt>
                <c:pt idx="7">
                  <c:v>1.0000000000000005E-4</c:v>
                </c:pt>
                <c:pt idx="8">
                  <c:v>1.0000000000000005E-4</c:v>
                </c:pt>
                <c:pt idx="9">
                  <c:v>1.0000000000000005E-4</c:v>
                </c:pt>
                <c:pt idx="10">
                  <c:v>1.0000000000000005E-4</c:v>
                </c:pt>
                <c:pt idx="11">
                  <c:v>1.0000000000000005E-4</c:v>
                </c:pt>
                <c:pt idx="12">
                  <c:v>1.0000000000000005E-4</c:v>
                </c:pt>
                <c:pt idx="13">
                  <c:v>1.0000000000000005E-4</c:v>
                </c:pt>
                <c:pt idx="14">
                  <c:v>1.0000000000000005E-4</c:v>
                </c:pt>
                <c:pt idx="15">
                  <c:v>1.0000000000000005E-4</c:v>
                </c:pt>
                <c:pt idx="16">
                  <c:v>1.0000000000000005E-4</c:v>
                </c:pt>
                <c:pt idx="17">
                  <c:v>1.0000000000000005E-4</c:v>
                </c:pt>
                <c:pt idx="18">
                  <c:v>1.0000000000000005E-4</c:v>
                </c:pt>
                <c:pt idx="19">
                  <c:v>1.0000000000000005E-4</c:v>
                </c:pt>
                <c:pt idx="20">
                  <c:v>1.0000000000000005E-4</c:v>
                </c:pt>
                <c:pt idx="21">
                  <c:v>1.0000000000000005E-4</c:v>
                </c:pt>
                <c:pt idx="22">
                  <c:v>1.0000000000000005E-4</c:v>
                </c:pt>
                <c:pt idx="23">
                  <c:v>1.0000000000000005E-4</c:v>
                </c:pt>
                <c:pt idx="24">
                  <c:v>1.0000000000000005E-4</c:v>
                </c:pt>
                <c:pt idx="25">
                  <c:v>1.0000000000000005E-4</c:v>
                </c:pt>
                <c:pt idx="26">
                  <c:v>1.0000000000000005E-4</c:v>
                </c:pt>
                <c:pt idx="27">
                  <c:v>1.0000000000000005E-4</c:v>
                </c:pt>
                <c:pt idx="28">
                  <c:v>1.0000000000000005E-4</c:v>
                </c:pt>
                <c:pt idx="29">
                  <c:v>1.0000000000000005E-4</c:v>
                </c:pt>
                <c:pt idx="30">
                  <c:v>1.0000000000000005E-4</c:v>
                </c:pt>
                <c:pt idx="31">
                  <c:v>1.0000000000000005E-4</c:v>
                </c:pt>
                <c:pt idx="32">
                  <c:v>1.0000000000000005E-4</c:v>
                </c:pt>
                <c:pt idx="33">
                  <c:v>1.0000000000000005E-4</c:v>
                </c:pt>
                <c:pt idx="34">
                  <c:v>1.0000000000000005E-4</c:v>
                </c:pt>
                <c:pt idx="35">
                  <c:v>1.0000000000000005E-4</c:v>
                </c:pt>
                <c:pt idx="36">
                  <c:v>1.0000000000000005E-4</c:v>
                </c:pt>
                <c:pt idx="37">
                  <c:v>1.0000000000000005E-4</c:v>
                </c:pt>
                <c:pt idx="38">
                  <c:v>1.0000000000000005E-4</c:v>
                </c:pt>
                <c:pt idx="39">
                  <c:v>1.0000000000000005E-4</c:v>
                </c:pt>
                <c:pt idx="40">
                  <c:v>1.0000000000000005E-4</c:v>
                </c:pt>
                <c:pt idx="41">
                  <c:v>1.0000000000000005E-4</c:v>
                </c:pt>
              </c:numCache>
            </c:numRef>
          </c:yVal>
        </c:ser>
        <c:ser>
          <c:idx val="2"/>
          <c:order val="2"/>
          <c:tx>
            <c:v>Helix</c:v>
          </c:tx>
          <c:spPr>
            <a:ln w="28575">
              <a:noFill/>
            </a:ln>
          </c:spPr>
          <c:marker>
            <c:symbol val="triangle"/>
            <c:size val="3"/>
          </c:marker>
          <c:xVal>
            <c:numRef>
              <c:f>(Data_Wand4245!$D$23:$D$31,Data_Wand4245!$D$50:$D$53)</c:f>
              <c:numCache>
                <c:formatCode>General</c:formatCode>
                <c:ptCount val="13"/>
                <c:pt idx="0">
                  <c:v>23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29</c:v>
                </c:pt>
                <c:pt idx="5">
                  <c:v>30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</c:numCache>
            </c:numRef>
          </c:xVal>
          <c:yVal>
            <c:numRef>
              <c:f>(Data_Wand4245!$C$23:$C$31,Data_Wand4245!$C$50:$C$53)</c:f>
              <c:numCache>
                <c:formatCode>General</c:formatCode>
                <c:ptCount val="13"/>
                <c:pt idx="0">
                  <c:v>1.0000000000000005E-4</c:v>
                </c:pt>
                <c:pt idx="1">
                  <c:v>1.0000000000000005E-4</c:v>
                </c:pt>
                <c:pt idx="2">
                  <c:v>1.0000000000000005E-4</c:v>
                </c:pt>
                <c:pt idx="3">
                  <c:v>1.0000000000000005E-4</c:v>
                </c:pt>
                <c:pt idx="4">
                  <c:v>1.0000000000000005E-4</c:v>
                </c:pt>
                <c:pt idx="5">
                  <c:v>1.0000000000000005E-4</c:v>
                </c:pt>
                <c:pt idx="6">
                  <c:v>1.0000000000000005E-4</c:v>
                </c:pt>
                <c:pt idx="7">
                  <c:v>1.0000000000000005E-4</c:v>
                </c:pt>
                <c:pt idx="8">
                  <c:v>1.0000000000000005E-4</c:v>
                </c:pt>
                <c:pt idx="9">
                  <c:v>1.0000000000000005E-4</c:v>
                </c:pt>
                <c:pt idx="10">
                  <c:v>1.0000000000000005E-4</c:v>
                </c:pt>
                <c:pt idx="11">
                  <c:v>1.0000000000000005E-4</c:v>
                </c:pt>
                <c:pt idx="12">
                  <c:v>1.0000000000000005E-4</c:v>
                </c:pt>
              </c:numCache>
            </c:numRef>
          </c:yVal>
        </c:ser>
        <c:axId val="72501888"/>
        <c:axId val="72511872"/>
      </c:scatterChart>
      <c:valAx>
        <c:axId val="72501888"/>
        <c:scaling>
          <c:orientation val="minMax"/>
        </c:scaling>
        <c:axPos val="b"/>
        <c:numFmt formatCode="General" sourceLinked="1"/>
        <c:tickLblPos val="low"/>
        <c:crossAx val="72511872"/>
        <c:crosses val="autoZero"/>
        <c:crossBetween val="midCat"/>
      </c:valAx>
      <c:valAx>
        <c:axId val="725118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Rex (s-1)</a:t>
                </a:r>
              </a:p>
            </c:rich>
          </c:tx>
          <c:layout/>
        </c:title>
        <c:numFmt formatCode="General" sourceLinked="1"/>
        <c:tickLblPos val="nextTo"/>
        <c:crossAx val="72501888"/>
        <c:crosses val="autoZero"/>
        <c:crossBetween val="midCat"/>
      </c:valAx>
    </c:plotArea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A81A7-9C57-44B5-9217-A554C19F227C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70085-0B09-4238-87C9-9F5EA6939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70085-0B09-4238-87C9-9F5EA6939C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70085-0B09-4238-87C9-9F5EA6939C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FD95-F8B1-4385-9393-D2D011B78AFD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F6C-87D4-40D2-AD2A-AB9C72E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FD95-F8B1-4385-9393-D2D011B78AFD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F6C-87D4-40D2-AD2A-AB9C72E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FD95-F8B1-4385-9393-D2D011B78AFD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F6C-87D4-40D2-AD2A-AB9C72E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FD95-F8B1-4385-9393-D2D011B78AFD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F6C-87D4-40D2-AD2A-AB9C72E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FD95-F8B1-4385-9393-D2D011B78AFD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F6C-87D4-40D2-AD2A-AB9C72E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FD95-F8B1-4385-9393-D2D011B78AFD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F6C-87D4-40D2-AD2A-AB9C72E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FD95-F8B1-4385-9393-D2D011B78AFD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F6C-87D4-40D2-AD2A-AB9C72E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FD95-F8B1-4385-9393-D2D011B78AFD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F6C-87D4-40D2-AD2A-AB9C72E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FD95-F8B1-4385-9393-D2D011B78AFD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F6C-87D4-40D2-AD2A-AB9C72E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FD95-F8B1-4385-9393-D2D011B78AFD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F6C-87D4-40D2-AD2A-AB9C72E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FD95-F8B1-4385-9393-D2D011B78AFD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F6C-87D4-40D2-AD2A-AB9C72E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1FD95-F8B1-4385-9393-D2D011B78AFD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5F6C-87D4-40D2-AD2A-AB9C72E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/>
              <a:t>Ubiquitin</a:t>
            </a:r>
            <a:r>
              <a:rPr lang="en-US" sz="2800" dirty="0" smtClean="0"/>
              <a:t> T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T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NOE values at 600 MHz</a:t>
            </a:r>
            <a:endParaRPr lang="en-US" sz="28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447800" y="2743200"/>
          <a:ext cx="5838825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447800" y="914400"/>
          <a:ext cx="5838825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447800" y="4724400"/>
          <a:ext cx="59436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1371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T1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32867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T2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267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62940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BMRB 4245, Wand Laboratory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Other relaxation experiments -- relaxation dispersion experiments</a:t>
            </a:r>
          </a:p>
          <a:p>
            <a:endParaRPr lang="en-US" dirty="0" smtClean="0"/>
          </a:p>
          <a:p>
            <a:r>
              <a:rPr lang="en-US" dirty="0" smtClean="0"/>
              <a:t>Relaxation from multiple nuclei (CO, CH3)</a:t>
            </a:r>
          </a:p>
          <a:p>
            <a:endParaRPr lang="en-US" dirty="0" smtClean="0"/>
          </a:p>
          <a:p>
            <a:r>
              <a:rPr lang="en-US" dirty="0" smtClean="0"/>
              <a:t>Dynamics from other NMR observables -- RDCs</a:t>
            </a:r>
          </a:p>
          <a:p>
            <a:endParaRPr lang="en-US" dirty="0" smtClean="0"/>
          </a:p>
          <a:p>
            <a:r>
              <a:rPr lang="en-US" dirty="0" smtClean="0"/>
              <a:t>Integration with other dynamic and structural methods (RDCs, MD, IMP, etc.)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Ubiquitin</a:t>
            </a:r>
            <a:r>
              <a:rPr lang="en-US" sz="2800" dirty="0" smtClean="0"/>
              <a:t> J(0), J(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), J(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H</a:t>
            </a:r>
            <a:r>
              <a:rPr lang="en-US" sz="2800" dirty="0" smtClean="0"/>
              <a:t>) at 600 MHz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371600" y="2743200"/>
          <a:ext cx="6858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447800" y="685800"/>
          <a:ext cx="6705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295400" y="4800600"/>
          <a:ext cx="7010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371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J(0)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439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J(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420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J(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H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Ubiquitin</a:t>
            </a:r>
            <a:r>
              <a:rPr lang="en-US" sz="2800" dirty="0" smtClean="0"/>
              <a:t> Diffusion Tensor Analysis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914400"/>
          <a:ext cx="8412480" cy="32766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86868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933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MODEL</a:t>
                      </a:r>
                      <a:endParaRPr lang="en-US" sz="1400" b="0" i="0" u="none" strike="noStrike" dirty="0" smtClean="0">
                        <a:latin typeface="Calibri"/>
                      </a:endParaRPr>
                    </a:p>
                  </a:txBody>
                  <a:tcPr marL="6129" marR="6129" marT="612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Dxx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Dyy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Dzz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Diso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Dratio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/>
                        <a:t>tc</a:t>
                      </a:r>
                      <a:r>
                        <a:rPr lang="en-US" sz="1400" u="none" strike="noStrike" dirty="0"/>
                        <a:t> (ns)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</a:rPr>
                        <a:t>Red. Chi2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</a:rPr>
                        <a:t>F-statistic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</a:rPr>
                        <a:t>p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isotropic</a:t>
                      </a:r>
                      <a:endParaRPr lang="en-US" sz="1400" b="0" i="0" u="none" strike="noStrike" dirty="0">
                        <a:latin typeface="Calibri"/>
                      </a:endParaRPr>
                    </a:p>
                  </a:txBody>
                  <a:tcPr marL="6129" marR="6129" marT="612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Calibri"/>
                        </a:rPr>
                        <a:t>3.65</a:t>
                      </a:r>
                      <a:endParaRPr lang="en-US" sz="1400" b="0" i="0" u="none" strike="noStrike" dirty="0"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Calibri"/>
                        </a:rPr>
                        <a:t>3.65</a:t>
                      </a:r>
                      <a:endParaRPr lang="en-US" sz="1400" b="0" i="0" u="none" strike="noStrike" dirty="0"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Calibri"/>
                        </a:rPr>
                        <a:t>3.65</a:t>
                      </a:r>
                      <a:endParaRPr lang="en-US" sz="1400" b="0" i="0" u="none" strike="noStrike" dirty="0"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3.655E+07</a:t>
                      </a:r>
                      <a:endParaRPr lang="en-US" sz="1400" b="0" i="0" u="none" strike="noStrike" dirty="0"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4.56</a:t>
                      </a:r>
                      <a:endParaRPr lang="en-US" sz="1400" b="0" i="0" u="none" strike="noStrike" dirty="0">
                        <a:latin typeface="Calibri"/>
                      </a:endParaRPr>
                    </a:p>
                  </a:txBody>
                  <a:tcPr marL="6129" marR="6129" marT="61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</a:rPr>
                        <a:t>6.37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axial</a:t>
                      </a:r>
                      <a:endParaRPr lang="en-US" sz="1400" b="0" i="0" u="none" strike="noStrike" dirty="0">
                        <a:latin typeface="Calibri"/>
                      </a:endParaRPr>
                    </a:p>
                  </a:txBody>
                  <a:tcPr marL="6129" marR="6129" marT="612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3.41</a:t>
                      </a:r>
                      <a:endParaRPr lang="en-US" sz="1400" b="0" i="0" u="none" strike="noStrike" dirty="0"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3.41</a:t>
                      </a:r>
                      <a:endParaRPr lang="en-US" sz="1400" b="0" i="0" u="none" strike="noStrike" dirty="0"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4.02</a:t>
                      </a:r>
                      <a:endParaRPr lang="en-US" sz="1400" b="0" i="0" u="none" strike="noStrike" dirty="0"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3.615E+07</a:t>
                      </a:r>
                      <a:endParaRPr lang="en-US" sz="1400" b="0" i="0" u="none" strike="noStrike"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1.18</a:t>
                      </a:r>
                      <a:endParaRPr lang="en-US" sz="1400" b="0" i="0" u="none" strike="noStrike" dirty="0"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4.61</a:t>
                      </a:r>
                      <a:endParaRPr lang="en-US" sz="1400" b="0" i="0" u="none" strike="noStrike" dirty="0">
                        <a:latin typeface="Calibri"/>
                      </a:endParaRPr>
                    </a:p>
                  </a:txBody>
                  <a:tcPr marL="6129" marR="6129" marT="61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</a:rPr>
                        <a:t>4.02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</a:rPr>
                        <a:t>10.2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</a:rPr>
                        <a:t>3.24E-05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anisotropic</a:t>
                      </a:r>
                      <a:endParaRPr lang="en-US" sz="1400" b="0" i="0" u="none" strike="noStrike" dirty="0">
                        <a:latin typeface="Calibri"/>
                      </a:endParaRPr>
                    </a:p>
                  </a:txBody>
                  <a:tcPr marL="6129" marR="6129" marT="612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3.27</a:t>
                      </a:r>
                      <a:endParaRPr lang="en-US" sz="1400" b="0" i="0" u="none" strike="noStrike" dirty="0"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3.58</a:t>
                      </a:r>
                      <a:endParaRPr lang="en-US" sz="1400" b="0" i="0" u="none" strike="noStrike" dirty="0"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4.02</a:t>
                      </a:r>
                      <a:endParaRPr lang="en-US" sz="1400" b="0" i="0" u="none" strike="noStrike" dirty="0"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3.623E+07</a:t>
                      </a:r>
                      <a:endParaRPr lang="en-US" sz="1400" b="0" i="0" u="none" strike="noStrike" dirty="0"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4.60</a:t>
                      </a:r>
                      <a:endParaRPr lang="en-US" sz="1400" b="0" i="0" u="none" strike="noStrike" dirty="0">
                        <a:latin typeface="Calibri"/>
                      </a:endParaRPr>
                    </a:p>
                  </a:txBody>
                  <a:tcPr marL="6129" marR="6129" marT="61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</a:rPr>
                        <a:t>3.15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</a:rPr>
                        <a:t>7.1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</a:rPr>
                        <a:t>0.002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855365">
            <a:off x="1661032" y="5036546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334000" y="4648200"/>
            <a:ext cx="1371600" cy="1828800"/>
          </a:xfrm>
          <a:prstGeom prst="ellipse">
            <a:avLst/>
          </a:prstGeom>
          <a:gradFill rotWithShape="1">
            <a:gsLst>
              <a:gs pos="0">
                <a:srgbClr val="333399">
                  <a:alpha val="75000"/>
                </a:srgbClr>
              </a:gs>
              <a:gs pos="100000">
                <a:srgbClr val="333399">
                  <a:gamma/>
                  <a:tint val="43922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953000" y="5562600"/>
            <a:ext cx="21336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257800" y="5334000"/>
            <a:ext cx="1524000" cy="4572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181600" y="5562600"/>
            <a:ext cx="16764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05600" y="4495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Dpar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34200" y="5345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524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Ubiquitin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Model-Free Analysis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600200" y="685800"/>
          <a:ext cx="7162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447800" y="2743200"/>
          <a:ext cx="7391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1600200" y="4800600"/>
          <a:ext cx="723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1371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439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τ</a:t>
            </a:r>
            <a:r>
              <a:rPr lang="en-US" sz="2800" baseline="-25000" dirty="0" smtClean="0"/>
              <a:t>e</a:t>
            </a:r>
            <a:endParaRPr lang="en-US" sz="28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420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</a:t>
            </a:r>
            <a:r>
              <a:rPr lang="en-US" sz="2800" baseline="-25000" dirty="0" smtClean="0"/>
              <a:t>ex</a:t>
            </a:r>
            <a:endParaRPr lang="en-US" sz="28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RPA70AB DNA Binding</a:t>
            </a:r>
            <a:endParaRPr lang="en-US" dirty="0"/>
          </a:p>
        </p:txBody>
      </p:sp>
      <p:pic>
        <p:nvPicPr>
          <p:cNvPr id="3" name="Picture 5" descr="relax_70AB"/>
          <p:cNvPicPr>
            <a:picLocks noChangeAspect="1" noChangeArrowheads="1"/>
          </p:cNvPicPr>
          <p:nvPr/>
        </p:nvPicPr>
        <p:blipFill>
          <a:blip r:embed="rId2" cstate="print"/>
          <a:srcRect t="14272" b="11992"/>
          <a:stretch>
            <a:fillRect/>
          </a:stretch>
        </p:blipFill>
        <p:spPr bwMode="auto">
          <a:xfrm>
            <a:off x="2895600" y="2667000"/>
            <a:ext cx="4818063" cy="2362200"/>
          </a:xfrm>
          <a:prstGeom prst="rect">
            <a:avLst/>
          </a:prstGeom>
          <a:noFill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086600" y="4343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70A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4343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70B</a:t>
            </a:r>
          </a:p>
        </p:txBody>
      </p:sp>
      <p:pic>
        <p:nvPicPr>
          <p:cNvPr id="6" name="Picture 10" descr="relax_70AB"/>
          <p:cNvPicPr>
            <a:picLocks noChangeAspect="1" noChangeArrowheads="1"/>
          </p:cNvPicPr>
          <p:nvPr/>
        </p:nvPicPr>
        <p:blipFill>
          <a:blip r:embed="rId3" cstate="print"/>
          <a:srcRect t="14273" b="11948"/>
          <a:stretch>
            <a:fillRect/>
          </a:stretch>
        </p:blipFill>
        <p:spPr bwMode="auto">
          <a:xfrm>
            <a:off x="1600200" y="2439988"/>
            <a:ext cx="6518275" cy="3198812"/>
          </a:xfrm>
          <a:prstGeom prst="rect">
            <a:avLst/>
          </a:prstGeom>
          <a:noFill/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858000" y="5105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70A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295400" y="5105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70B</a:t>
            </a: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3886200" y="4051300"/>
            <a:ext cx="1676400" cy="6985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288" y="40"/>
              </a:cxn>
              <a:cxn ang="0">
                <a:pos x="624" y="376"/>
              </a:cxn>
              <a:cxn ang="0">
                <a:pos x="1056" y="424"/>
              </a:cxn>
            </a:cxnLst>
            <a:rect l="0" t="0" r="r" b="b"/>
            <a:pathLst>
              <a:path w="1056" h="440">
                <a:moveTo>
                  <a:pt x="0" y="136"/>
                </a:moveTo>
                <a:cubicBezTo>
                  <a:pt x="92" y="68"/>
                  <a:pt x="184" y="0"/>
                  <a:pt x="288" y="40"/>
                </a:cubicBezTo>
                <a:cubicBezTo>
                  <a:pt x="392" y="80"/>
                  <a:pt x="496" y="312"/>
                  <a:pt x="624" y="376"/>
                </a:cubicBezTo>
                <a:cubicBezTo>
                  <a:pt x="752" y="440"/>
                  <a:pt x="904" y="432"/>
                  <a:pt x="1056" y="424"/>
                </a:cubicBezTo>
              </a:path>
            </a:pathLst>
          </a:custGeom>
          <a:noFill/>
          <a:ln w="25400" cap="flat">
            <a:solidFill>
              <a:srgbClr val="00008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33400" y="1981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RPA70AB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RPA70AB DNA Binding</a:t>
            </a:r>
            <a:endParaRPr 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7086600" y="3276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70A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514600" y="3276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70B</a:t>
            </a:r>
          </a:p>
        </p:txBody>
      </p:sp>
      <p:pic>
        <p:nvPicPr>
          <p:cNvPr id="6" name="Picture 20" descr="relax_70ABdna"/>
          <p:cNvPicPr>
            <a:picLocks noChangeAspect="1" noChangeArrowheads="1"/>
          </p:cNvPicPr>
          <p:nvPr/>
        </p:nvPicPr>
        <p:blipFill>
          <a:blip r:embed="rId2" cstate="print"/>
          <a:srcRect t="16705" b="16705"/>
          <a:stretch>
            <a:fillRect/>
          </a:stretch>
        </p:blipFill>
        <p:spPr bwMode="auto">
          <a:xfrm>
            <a:off x="1812925" y="2590800"/>
            <a:ext cx="6188075" cy="2740025"/>
          </a:xfrm>
          <a:prstGeom prst="rect">
            <a:avLst/>
          </a:prstGeom>
          <a:noFill/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533400" y="19812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RPA70AB + dT10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7010400" y="5105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70A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914400" y="5105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70B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RPA70A DNA Binding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550" y="1828800"/>
            <a:ext cx="452474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relax_70AB"/>
          <p:cNvPicPr>
            <a:picLocks noChangeAspect="1" noChangeArrowheads="1"/>
          </p:cNvPicPr>
          <p:nvPr/>
        </p:nvPicPr>
        <p:blipFill>
          <a:blip r:embed="rId3" cstate="print"/>
          <a:srcRect t="14273" r="55577" b="11948"/>
          <a:stretch>
            <a:fillRect/>
          </a:stretch>
        </p:blipFill>
        <p:spPr bwMode="auto">
          <a:xfrm>
            <a:off x="6955150" y="2895600"/>
            <a:ext cx="1655450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11550" y="53340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J(0)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859150" y="4293513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J(</a:t>
            </a:r>
            <a:r>
              <a:rPr lang="en-US" sz="2200" dirty="0" err="1" smtClean="0"/>
              <a:t>w</a:t>
            </a:r>
            <a:r>
              <a:rPr lang="en-US" sz="2200" baseline="-25000" dirty="0" err="1" smtClean="0"/>
              <a:t>N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935350" y="3124200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J(</a:t>
            </a:r>
            <a:r>
              <a:rPr lang="en-US" sz="2200" dirty="0" err="1" smtClean="0"/>
              <a:t>w</a:t>
            </a:r>
            <a:r>
              <a:rPr lang="en-US" sz="2200" baseline="-25000" dirty="0" err="1" smtClean="0"/>
              <a:t>H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011550" y="20574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S</a:t>
            </a:r>
            <a:r>
              <a:rPr lang="en-US" sz="2200" baseline="30000" dirty="0" smtClean="0"/>
              <a:t>2</a:t>
            </a:r>
            <a:endParaRPr lang="en-US" sz="2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Binding interface between SAM domain and SRE-RNA</a:t>
            </a:r>
            <a:endParaRPr lang="en-US" dirty="0"/>
          </a:p>
        </p:txBody>
      </p:sp>
      <p:pic>
        <p:nvPicPr>
          <p:cNvPr id="24578" name="Picture 2" descr="C:\Users\ChrisB\AppData\Local\Temp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19707"/>
            <a:ext cx="4387291" cy="48572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4770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Ravindranathan</a:t>
            </a:r>
            <a:r>
              <a:rPr lang="en-US" dirty="0" smtClean="0"/>
              <a:t> et al, </a:t>
            </a:r>
            <a:r>
              <a:rPr lang="en-US" i="1" dirty="0" smtClean="0"/>
              <a:t>JMB, 2010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2362200" y="1524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or Docking Restraints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796562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" y="64124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Ryabov</a:t>
            </a:r>
            <a:r>
              <a:rPr lang="en-US" dirty="0" smtClean="0"/>
              <a:t>, </a:t>
            </a:r>
            <a:r>
              <a:rPr lang="en-US" i="1" dirty="0" smtClean="0"/>
              <a:t>JACS</a:t>
            </a:r>
            <a:r>
              <a:rPr lang="en-US" dirty="0" smtClean="0"/>
              <a:t>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209</Words>
  <Application>Microsoft Office PowerPoint</Application>
  <PresentationFormat>On-screen Show (4:3)</PresentationFormat>
  <Paragraphs>92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Ubiquitin T1, T2, NOE values at 600 MHz</vt:lpstr>
      <vt:lpstr>Ubiquitin J(0), J(wN), J(wH) at 600 MHz</vt:lpstr>
      <vt:lpstr>Ubiquitin Diffusion Tensor Analysis</vt:lpstr>
      <vt:lpstr>Slide 4</vt:lpstr>
      <vt:lpstr>RPA70AB DNA Binding</vt:lpstr>
      <vt:lpstr>RPA70AB DNA Binding</vt:lpstr>
      <vt:lpstr>RPA70A DNA Binding</vt:lpstr>
      <vt:lpstr>Binding interface between SAM domain and SRE-RNA</vt:lpstr>
      <vt:lpstr>Structural or Docking Restraints</vt:lpstr>
      <vt:lpstr>The Future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ChrisB</dc:creator>
  <cp:lastModifiedBy>ChrisB</cp:lastModifiedBy>
  <cp:revision>58</cp:revision>
  <dcterms:created xsi:type="dcterms:W3CDTF">2010-11-15T21:31:07Z</dcterms:created>
  <dcterms:modified xsi:type="dcterms:W3CDTF">2010-11-18T22:07:41Z</dcterms:modified>
</cp:coreProperties>
</file>